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70" r:id="rId5"/>
    <p:sldId id="259" r:id="rId6"/>
    <p:sldId id="271" r:id="rId7"/>
    <p:sldId id="272" r:id="rId8"/>
    <p:sldId id="260" r:id="rId9"/>
    <p:sldId id="261" r:id="rId10"/>
    <p:sldId id="273" r:id="rId11"/>
    <p:sldId id="264" r:id="rId12"/>
    <p:sldId id="274" r:id="rId13"/>
    <p:sldId id="265" r:id="rId14"/>
    <p:sldId id="268" r:id="rId15"/>
    <p:sldId id="275" r:id="rId16"/>
    <p:sldId id="269" r:id="rId17"/>
    <p:sldId id="267" r:id="rId18"/>
  </p:sldIdLst>
  <p:sldSz cx="9144000" cy="5143500" type="screen16x9"/>
  <p:notesSz cx="6858000" cy="9144000"/>
  <p:embeddedFontLst>
    <p:embeddedFont>
      <p:font typeface="Open Sans" panose="020B0604020202020204" charset="0"/>
      <p:regular r:id="rId20"/>
      <p:bold r:id="rId21"/>
      <p:italic r:id="rId22"/>
      <p:boldItalic r:id="rId23"/>
    </p:embeddedFont>
    <p:embeddedFont>
      <p:font typeface="Poppins" panose="020B0604020202020204" charset="0"/>
      <p:regular r:id="rId24"/>
      <p:bold r:id="rId25"/>
      <p:italic r:id="rId26"/>
      <p:boldItalic r:id="rId27"/>
    </p:embeddedFont>
    <p:embeddedFont>
      <p:font typeface="Economica"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A7AE7A-B7CF-45F5-B107-F5741AEAEA95}" v="159" dt="2025-06-01T17:30:24.1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4" autoAdjust="0"/>
    <p:restoredTop sz="94660"/>
  </p:normalViewPr>
  <p:slideViewPr>
    <p:cSldViewPr snapToGrid="0">
      <p:cViewPr varScale="1">
        <p:scale>
          <a:sx n="105" d="100"/>
          <a:sy n="105" d="100"/>
        </p:scale>
        <p:origin x="619" y="91"/>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stasia Lulakova" userId="1100655caf7aaacc" providerId="LiveId" clId="{F1A7AE7A-B7CF-45F5-B107-F5741AEAEA95}"/>
    <pc:docChg chg="undo custSel addSld delSld modSld">
      <pc:chgData name="Anastasia Lulakova" userId="1100655caf7aaacc" providerId="LiveId" clId="{F1A7AE7A-B7CF-45F5-B107-F5741AEAEA95}" dt="2025-06-01T17:30:24.138" v="585" actId="14100"/>
      <pc:docMkLst>
        <pc:docMk/>
      </pc:docMkLst>
      <pc:sldChg chg="modSp mod">
        <pc:chgData name="Anastasia Lulakova" userId="1100655caf7aaacc" providerId="LiveId" clId="{F1A7AE7A-B7CF-45F5-B107-F5741AEAEA95}" dt="2025-05-30T18:54:18.172" v="486" actId="12"/>
        <pc:sldMkLst>
          <pc:docMk/>
          <pc:sldMk cId="0" sldId="257"/>
        </pc:sldMkLst>
        <pc:spChg chg="mod">
          <ac:chgData name="Anastasia Lulakova" userId="1100655caf7aaacc" providerId="LiveId" clId="{F1A7AE7A-B7CF-45F5-B107-F5741AEAEA95}" dt="2025-05-30T18:54:18.172" v="486" actId="12"/>
          <ac:spMkLst>
            <pc:docMk/>
            <pc:sldMk cId="0" sldId="257"/>
            <ac:spMk id="72" creationId="{00000000-0000-0000-0000-000000000000}"/>
          </ac:spMkLst>
        </pc:spChg>
      </pc:sldChg>
      <pc:sldChg chg="modSp mod">
        <pc:chgData name="Anastasia Lulakova" userId="1100655caf7aaacc" providerId="LiveId" clId="{F1A7AE7A-B7CF-45F5-B107-F5741AEAEA95}" dt="2025-05-30T18:53:57.626" v="485" actId="12"/>
        <pc:sldMkLst>
          <pc:docMk/>
          <pc:sldMk cId="0" sldId="258"/>
        </pc:sldMkLst>
        <pc:spChg chg="mod">
          <ac:chgData name="Anastasia Lulakova" userId="1100655caf7aaacc" providerId="LiveId" clId="{F1A7AE7A-B7CF-45F5-B107-F5741AEAEA95}" dt="2025-05-30T18:16:18.483" v="11" actId="20577"/>
          <ac:spMkLst>
            <pc:docMk/>
            <pc:sldMk cId="0" sldId="258"/>
            <ac:spMk id="78" creationId="{00000000-0000-0000-0000-000000000000}"/>
          </ac:spMkLst>
        </pc:spChg>
        <pc:spChg chg="mod">
          <ac:chgData name="Anastasia Lulakova" userId="1100655caf7aaacc" providerId="LiveId" clId="{F1A7AE7A-B7CF-45F5-B107-F5741AEAEA95}" dt="2025-05-30T18:53:57.626" v="485" actId="12"/>
          <ac:spMkLst>
            <pc:docMk/>
            <pc:sldMk cId="0" sldId="258"/>
            <ac:spMk id="79" creationId="{00000000-0000-0000-0000-000000000000}"/>
          </ac:spMkLst>
        </pc:spChg>
      </pc:sldChg>
      <pc:sldChg chg="modSp mod">
        <pc:chgData name="Anastasia Lulakova" userId="1100655caf7aaacc" providerId="LiveId" clId="{F1A7AE7A-B7CF-45F5-B107-F5741AEAEA95}" dt="2025-05-30T18:54:41.523" v="493" actId="27636"/>
        <pc:sldMkLst>
          <pc:docMk/>
          <pc:sldMk cId="0" sldId="259"/>
        </pc:sldMkLst>
        <pc:spChg chg="mod">
          <ac:chgData name="Anastasia Lulakova" userId="1100655caf7aaacc" providerId="LiveId" clId="{F1A7AE7A-B7CF-45F5-B107-F5741AEAEA95}" dt="2025-05-30T18:54:41.523" v="493" actId="27636"/>
          <ac:spMkLst>
            <pc:docMk/>
            <pc:sldMk cId="0" sldId="259"/>
            <ac:spMk id="86" creationId="{00000000-0000-0000-0000-000000000000}"/>
          </ac:spMkLst>
        </pc:spChg>
      </pc:sldChg>
      <pc:sldChg chg="addSp delSp modSp mod">
        <pc:chgData name="Anastasia Lulakova" userId="1100655caf7aaacc" providerId="LiveId" clId="{F1A7AE7A-B7CF-45F5-B107-F5741AEAEA95}" dt="2025-05-30T18:23:09.083" v="79" actId="1076"/>
        <pc:sldMkLst>
          <pc:docMk/>
          <pc:sldMk cId="0" sldId="260"/>
        </pc:sldMkLst>
        <pc:picChg chg="add mod">
          <ac:chgData name="Anastasia Lulakova" userId="1100655caf7aaacc" providerId="LiveId" clId="{F1A7AE7A-B7CF-45F5-B107-F5741AEAEA95}" dt="2025-05-30T18:23:09.083" v="79" actId="1076"/>
          <ac:picMkLst>
            <pc:docMk/>
            <pc:sldMk cId="0" sldId="260"/>
            <ac:picMk id="4098" creationId="{6AB7733C-E791-1D3B-7ADB-08152AC23944}"/>
          </ac:picMkLst>
        </pc:picChg>
      </pc:sldChg>
      <pc:sldChg chg="addSp modSp mod">
        <pc:chgData name="Anastasia Lulakova" userId="1100655caf7aaacc" providerId="LiveId" clId="{F1A7AE7A-B7CF-45F5-B107-F5741AEAEA95}" dt="2025-05-30T18:24:07.010" v="95" actId="1076"/>
        <pc:sldMkLst>
          <pc:docMk/>
          <pc:sldMk cId="0" sldId="261"/>
        </pc:sldMkLst>
        <pc:spChg chg="mod">
          <ac:chgData name="Anastasia Lulakova" userId="1100655caf7aaacc" providerId="LiveId" clId="{F1A7AE7A-B7CF-45F5-B107-F5741AEAEA95}" dt="2025-05-30T18:23:55.546" v="92" actId="1076"/>
          <ac:spMkLst>
            <pc:docMk/>
            <pc:sldMk cId="0" sldId="261"/>
            <ac:spMk id="100" creationId="{00000000-0000-0000-0000-000000000000}"/>
          </ac:spMkLst>
        </pc:spChg>
        <pc:picChg chg="add mod">
          <ac:chgData name="Anastasia Lulakova" userId="1100655caf7aaacc" providerId="LiveId" clId="{F1A7AE7A-B7CF-45F5-B107-F5741AEAEA95}" dt="2025-05-30T18:24:07.010" v="95" actId="1076"/>
          <ac:picMkLst>
            <pc:docMk/>
            <pc:sldMk cId="0" sldId="261"/>
            <ac:picMk id="5122" creationId="{A95EC7A8-89EF-F8EB-B8BE-610E8F1F524C}"/>
          </ac:picMkLst>
        </pc:picChg>
      </pc:sldChg>
      <pc:sldChg chg="modSp del mod">
        <pc:chgData name="Anastasia Lulakova" userId="1100655caf7aaacc" providerId="LiveId" clId="{F1A7AE7A-B7CF-45F5-B107-F5741AEAEA95}" dt="2025-06-01T17:29:18.516" v="580" actId="2696"/>
        <pc:sldMkLst>
          <pc:docMk/>
          <pc:sldMk cId="0" sldId="262"/>
        </pc:sldMkLst>
        <pc:spChg chg="mod">
          <ac:chgData name="Anastasia Lulakova" userId="1100655caf7aaacc" providerId="LiveId" clId="{F1A7AE7A-B7CF-45F5-B107-F5741AEAEA95}" dt="2025-06-01T07:05:25.489" v="535" actId="20577"/>
          <ac:spMkLst>
            <pc:docMk/>
            <pc:sldMk cId="0" sldId="262"/>
            <ac:spMk id="106" creationId="{00000000-0000-0000-0000-000000000000}"/>
          </ac:spMkLst>
        </pc:spChg>
        <pc:spChg chg="mod">
          <ac:chgData name="Anastasia Lulakova" userId="1100655caf7aaacc" providerId="LiveId" clId="{F1A7AE7A-B7CF-45F5-B107-F5741AEAEA95}" dt="2025-06-01T07:13:11.465" v="545" actId="20577"/>
          <ac:spMkLst>
            <pc:docMk/>
            <pc:sldMk cId="0" sldId="262"/>
            <ac:spMk id="107" creationId="{00000000-0000-0000-0000-000000000000}"/>
          </ac:spMkLst>
        </pc:spChg>
      </pc:sldChg>
      <pc:sldChg chg="del">
        <pc:chgData name="Anastasia Lulakova" userId="1100655caf7aaacc" providerId="LiveId" clId="{F1A7AE7A-B7CF-45F5-B107-F5741AEAEA95}" dt="2025-05-30T18:29:10.966" v="162" actId="2696"/>
        <pc:sldMkLst>
          <pc:docMk/>
          <pc:sldMk cId="0" sldId="263"/>
        </pc:sldMkLst>
      </pc:sldChg>
      <pc:sldChg chg="addSp modSp mod">
        <pc:chgData name="Anastasia Lulakova" userId="1100655caf7aaacc" providerId="LiveId" clId="{F1A7AE7A-B7CF-45F5-B107-F5741AEAEA95}" dt="2025-05-30T18:55:55.517" v="498" actId="12"/>
        <pc:sldMkLst>
          <pc:docMk/>
          <pc:sldMk cId="0" sldId="264"/>
        </pc:sldMkLst>
        <pc:spChg chg="mod">
          <ac:chgData name="Anastasia Lulakova" userId="1100655caf7aaacc" providerId="LiveId" clId="{F1A7AE7A-B7CF-45F5-B107-F5741AEAEA95}" dt="2025-05-30T18:30:40.513" v="191" actId="1076"/>
          <ac:spMkLst>
            <pc:docMk/>
            <pc:sldMk cId="0" sldId="264"/>
            <ac:spMk id="120" creationId="{00000000-0000-0000-0000-000000000000}"/>
          </ac:spMkLst>
        </pc:spChg>
        <pc:spChg chg="mod">
          <ac:chgData name="Anastasia Lulakova" userId="1100655caf7aaacc" providerId="LiveId" clId="{F1A7AE7A-B7CF-45F5-B107-F5741AEAEA95}" dt="2025-05-30T18:55:55.517" v="498" actId="12"/>
          <ac:spMkLst>
            <pc:docMk/>
            <pc:sldMk cId="0" sldId="264"/>
            <ac:spMk id="121" creationId="{00000000-0000-0000-0000-000000000000}"/>
          </ac:spMkLst>
        </pc:spChg>
        <pc:picChg chg="add mod">
          <ac:chgData name="Anastasia Lulakova" userId="1100655caf7aaacc" providerId="LiveId" clId="{F1A7AE7A-B7CF-45F5-B107-F5741AEAEA95}" dt="2025-05-30T18:30:30.611" v="189" actId="1076"/>
          <ac:picMkLst>
            <pc:docMk/>
            <pc:sldMk cId="0" sldId="264"/>
            <ac:picMk id="6146" creationId="{6DB3473E-BC40-33AD-9346-DEEF8E7E6F8A}"/>
          </ac:picMkLst>
        </pc:picChg>
      </pc:sldChg>
      <pc:sldChg chg="addSp delSp modSp mod">
        <pc:chgData name="Anastasia Lulakova" userId="1100655caf7aaacc" providerId="LiveId" clId="{F1A7AE7A-B7CF-45F5-B107-F5741AEAEA95}" dt="2025-05-30T18:39:10.009" v="263" actId="1076"/>
        <pc:sldMkLst>
          <pc:docMk/>
          <pc:sldMk cId="0" sldId="265"/>
        </pc:sldMkLst>
        <pc:picChg chg="add mod">
          <ac:chgData name="Anastasia Lulakova" userId="1100655caf7aaacc" providerId="LiveId" clId="{F1A7AE7A-B7CF-45F5-B107-F5741AEAEA95}" dt="2025-05-30T18:38:58.364" v="259" actId="208"/>
          <ac:picMkLst>
            <pc:docMk/>
            <pc:sldMk cId="0" sldId="265"/>
            <ac:picMk id="8194" creationId="{2D6FF032-2A5C-4C56-08B5-F3D9DB4AB4B4}"/>
          </ac:picMkLst>
        </pc:picChg>
        <pc:picChg chg="add mod">
          <ac:chgData name="Anastasia Lulakova" userId="1100655caf7aaacc" providerId="LiveId" clId="{F1A7AE7A-B7CF-45F5-B107-F5741AEAEA95}" dt="2025-05-30T18:39:10.009" v="263" actId="1076"/>
          <ac:picMkLst>
            <pc:docMk/>
            <pc:sldMk cId="0" sldId="265"/>
            <ac:picMk id="8195" creationId="{DEE5216C-CDBA-B664-0D38-721CF0890E0B}"/>
          </ac:picMkLst>
        </pc:picChg>
        <pc:picChg chg="add mod">
          <ac:chgData name="Anastasia Lulakova" userId="1100655caf7aaacc" providerId="LiveId" clId="{F1A7AE7A-B7CF-45F5-B107-F5741AEAEA95}" dt="2025-05-30T18:39:04.104" v="261" actId="208"/>
          <ac:picMkLst>
            <pc:docMk/>
            <pc:sldMk cId="0" sldId="265"/>
            <ac:picMk id="8196" creationId="{06A8210F-E02C-77C5-69D8-05A20AC51014}"/>
          </ac:picMkLst>
        </pc:picChg>
      </pc:sldChg>
      <pc:sldChg chg="modSp mod">
        <pc:chgData name="Anastasia Lulakova" userId="1100655caf7aaacc" providerId="LiveId" clId="{F1A7AE7A-B7CF-45F5-B107-F5741AEAEA95}" dt="2025-05-30T18:58:04.932" v="521" actId="1076"/>
        <pc:sldMkLst>
          <pc:docMk/>
          <pc:sldMk cId="0" sldId="267"/>
        </pc:sldMkLst>
        <pc:spChg chg="mod">
          <ac:chgData name="Anastasia Lulakova" userId="1100655caf7aaacc" providerId="LiveId" clId="{F1A7AE7A-B7CF-45F5-B107-F5741AEAEA95}" dt="2025-05-30T18:58:04.932" v="521" actId="1076"/>
          <ac:spMkLst>
            <pc:docMk/>
            <pc:sldMk cId="0" sldId="267"/>
            <ac:spMk id="142" creationId="{00000000-0000-0000-0000-000000000000}"/>
          </ac:spMkLst>
        </pc:spChg>
      </pc:sldChg>
      <pc:sldChg chg="addSp delSp modSp mod">
        <pc:chgData name="Anastasia Lulakova" userId="1100655caf7aaacc" providerId="LiveId" clId="{F1A7AE7A-B7CF-45F5-B107-F5741AEAEA95}" dt="2025-06-01T07:26:15.320" v="548" actId="1076"/>
        <pc:sldMkLst>
          <pc:docMk/>
          <pc:sldMk cId="29422119" sldId="268"/>
        </pc:sldMkLst>
        <pc:spChg chg="mod">
          <ac:chgData name="Anastasia Lulakova" userId="1100655caf7aaacc" providerId="LiveId" clId="{F1A7AE7A-B7CF-45F5-B107-F5741AEAEA95}" dt="2025-05-30T18:43:16.690" v="312" actId="1076"/>
          <ac:spMkLst>
            <pc:docMk/>
            <pc:sldMk cId="29422119" sldId="268"/>
            <ac:spMk id="2" creationId="{A28D948D-369C-B702-98D8-76BFF8794D17}"/>
          </ac:spMkLst>
        </pc:spChg>
        <pc:spChg chg="add mod">
          <ac:chgData name="Anastasia Lulakova" userId="1100655caf7aaacc" providerId="LiveId" clId="{F1A7AE7A-B7CF-45F5-B107-F5741AEAEA95}" dt="2025-05-30T18:44:26.428" v="322" actId="1076"/>
          <ac:spMkLst>
            <pc:docMk/>
            <pc:sldMk cId="29422119" sldId="268"/>
            <ac:spMk id="5" creationId="{778E73EE-1B6B-8F40-7FC6-323E66F03C79}"/>
          </ac:spMkLst>
        </pc:spChg>
        <pc:spChg chg="add mod">
          <ac:chgData name="Anastasia Lulakova" userId="1100655caf7aaacc" providerId="LiveId" clId="{F1A7AE7A-B7CF-45F5-B107-F5741AEAEA95}" dt="2025-05-30T18:44:08.405" v="319" actId="1076"/>
          <ac:spMkLst>
            <pc:docMk/>
            <pc:sldMk cId="29422119" sldId="268"/>
            <ac:spMk id="6" creationId="{34BBE91E-81E8-D483-2DF1-07AC9B2F0942}"/>
          </ac:spMkLst>
        </pc:spChg>
        <pc:spChg chg="add mod">
          <ac:chgData name="Anastasia Lulakova" userId="1100655caf7aaacc" providerId="LiveId" clId="{F1A7AE7A-B7CF-45F5-B107-F5741AEAEA95}" dt="2025-05-30T18:44:02.915" v="318" actId="1076"/>
          <ac:spMkLst>
            <pc:docMk/>
            <pc:sldMk cId="29422119" sldId="268"/>
            <ac:spMk id="7" creationId="{DA70E89F-9CA3-D35C-DE92-E551F97B4766}"/>
          </ac:spMkLst>
        </pc:spChg>
        <pc:spChg chg="add mod">
          <ac:chgData name="Anastasia Lulakova" userId="1100655caf7aaacc" providerId="LiveId" clId="{F1A7AE7A-B7CF-45F5-B107-F5741AEAEA95}" dt="2025-05-30T18:44:21.770" v="321" actId="1076"/>
          <ac:spMkLst>
            <pc:docMk/>
            <pc:sldMk cId="29422119" sldId="268"/>
            <ac:spMk id="8" creationId="{1250F278-92E8-C0BC-72F4-FCA84A9111AB}"/>
          </ac:spMkLst>
        </pc:spChg>
        <pc:spChg chg="mod">
          <ac:chgData name="Anastasia Lulakova" userId="1100655caf7aaacc" providerId="LiveId" clId="{F1A7AE7A-B7CF-45F5-B107-F5741AEAEA95}" dt="2025-05-30T18:43:24.724" v="313" actId="14100"/>
          <ac:spMkLst>
            <pc:docMk/>
            <pc:sldMk cId="29422119" sldId="268"/>
            <ac:spMk id="127" creationId="{00000000-0000-0000-0000-000000000000}"/>
          </ac:spMkLst>
        </pc:spChg>
        <pc:grpChg chg="add mod">
          <ac:chgData name="Anastasia Lulakova" userId="1100655caf7aaacc" providerId="LiveId" clId="{F1A7AE7A-B7CF-45F5-B107-F5741AEAEA95}" dt="2025-06-01T07:26:15.320" v="548" actId="1076"/>
          <ac:grpSpMkLst>
            <pc:docMk/>
            <pc:sldMk cId="29422119" sldId="268"/>
            <ac:grpSpMk id="9" creationId="{FD82DFE7-4AB9-3519-2758-3420EC78B6CB}"/>
          </ac:grpSpMkLst>
        </pc:grpChg>
        <pc:picChg chg="add mod">
          <ac:chgData name="Anastasia Lulakova" userId="1100655caf7aaacc" providerId="LiveId" clId="{F1A7AE7A-B7CF-45F5-B107-F5741AEAEA95}" dt="2025-05-30T18:44:28.451" v="323" actId="1076"/>
          <ac:picMkLst>
            <pc:docMk/>
            <pc:sldMk cId="29422119" sldId="268"/>
            <ac:picMk id="9218" creationId="{E8E830DE-F4FA-E473-493E-0DDE0AA1690D}"/>
          </ac:picMkLst>
        </pc:picChg>
        <pc:picChg chg="add mod">
          <ac:chgData name="Anastasia Lulakova" userId="1100655caf7aaacc" providerId="LiveId" clId="{F1A7AE7A-B7CF-45F5-B107-F5741AEAEA95}" dt="2025-06-01T07:26:15.320" v="548" actId="1076"/>
          <ac:picMkLst>
            <pc:docMk/>
            <pc:sldMk cId="29422119" sldId="268"/>
            <ac:picMk id="9220" creationId="{D3995D5A-AF04-C196-F815-86AC6E35C99F}"/>
          </ac:picMkLst>
        </pc:picChg>
        <pc:picChg chg="add mod">
          <ac:chgData name="Anastasia Lulakova" userId="1100655caf7aaacc" providerId="LiveId" clId="{F1A7AE7A-B7CF-45F5-B107-F5741AEAEA95}" dt="2025-06-01T07:26:15.320" v="548" actId="1076"/>
          <ac:picMkLst>
            <pc:docMk/>
            <pc:sldMk cId="29422119" sldId="268"/>
            <ac:picMk id="9221" creationId="{43FA451D-6504-1FF7-F49F-864C7C23A09F}"/>
          </ac:picMkLst>
        </pc:picChg>
      </pc:sldChg>
      <pc:sldChg chg="addSp delSp modSp mod">
        <pc:chgData name="Anastasia Lulakova" userId="1100655caf7aaacc" providerId="LiveId" clId="{F1A7AE7A-B7CF-45F5-B107-F5741AEAEA95}" dt="2025-06-01T17:30:24.138" v="585" actId="14100"/>
        <pc:sldMkLst>
          <pc:docMk/>
          <pc:sldMk cId="88973738" sldId="269"/>
        </pc:sldMkLst>
        <pc:spChg chg="add mod">
          <ac:chgData name="Anastasia Lulakova" userId="1100655caf7aaacc" providerId="LiveId" clId="{F1A7AE7A-B7CF-45F5-B107-F5741AEAEA95}" dt="2025-05-30T18:56:57.357" v="507" actId="27636"/>
          <ac:spMkLst>
            <pc:docMk/>
            <pc:sldMk cId="88973738" sldId="269"/>
            <ac:spMk id="5" creationId="{E17C72FA-F74F-B70B-B0DA-D2B93A5617E2}"/>
          </ac:spMkLst>
        </pc:spChg>
        <pc:spChg chg="add mod">
          <ac:chgData name="Anastasia Lulakova" userId="1100655caf7aaacc" providerId="LiveId" clId="{F1A7AE7A-B7CF-45F5-B107-F5741AEAEA95}" dt="2025-05-30T18:57:03.540" v="508" actId="1076"/>
          <ac:spMkLst>
            <pc:docMk/>
            <pc:sldMk cId="88973738" sldId="269"/>
            <ac:spMk id="6" creationId="{9AE411D9-DB82-9638-FC37-2A009BF0316B}"/>
          </ac:spMkLst>
        </pc:spChg>
        <pc:picChg chg="add mod">
          <ac:chgData name="Anastasia Lulakova" userId="1100655caf7aaacc" providerId="LiveId" clId="{F1A7AE7A-B7CF-45F5-B107-F5741AEAEA95}" dt="2025-06-01T17:30:09.432" v="582" actId="1076"/>
          <ac:picMkLst>
            <pc:docMk/>
            <pc:sldMk cId="88973738" sldId="269"/>
            <ac:picMk id="11266" creationId="{73763E75-9499-8324-59BB-917168A9D1F0}"/>
          </ac:picMkLst>
        </pc:picChg>
        <pc:picChg chg="add mod">
          <ac:chgData name="Anastasia Lulakova" userId="1100655caf7aaacc" providerId="LiveId" clId="{F1A7AE7A-B7CF-45F5-B107-F5741AEAEA95}" dt="2025-06-01T17:30:24.138" v="585" actId="14100"/>
          <ac:picMkLst>
            <pc:docMk/>
            <pc:sldMk cId="88973738" sldId="269"/>
            <ac:picMk id="11268" creationId="{678EFBDD-B181-B015-5338-9030D3DCE7B8}"/>
          </ac:picMkLst>
        </pc:picChg>
      </pc:sldChg>
      <pc:sldChg chg="addSp delSp modSp add mod">
        <pc:chgData name="Anastasia Lulakova" userId="1100655caf7aaacc" providerId="LiveId" clId="{F1A7AE7A-B7CF-45F5-B107-F5741AEAEA95}" dt="2025-05-30T18:55:12.753" v="495" actId="2711"/>
        <pc:sldMkLst>
          <pc:docMk/>
          <pc:sldMk cId="367454177" sldId="270"/>
        </pc:sldMkLst>
        <pc:spChg chg="add mod">
          <ac:chgData name="Anastasia Lulakova" userId="1100655caf7aaacc" providerId="LiveId" clId="{F1A7AE7A-B7CF-45F5-B107-F5741AEAEA95}" dt="2025-05-30T18:17:09.567" v="19" actId="14100"/>
          <ac:spMkLst>
            <pc:docMk/>
            <pc:sldMk cId="367454177" sldId="270"/>
            <ac:spMk id="6" creationId="{14E9F19F-9476-F145-1D9E-88DB6DDFC1F6}"/>
          </ac:spMkLst>
        </pc:spChg>
        <pc:spChg chg="mod">
          <ac:chgData name="Anastasia Lulakova" userId="1100655caf7aaacc" providerId="LiveId" clId="{F1A7AE7A-B7CF-45F5-B107-F5741AEAEA95}" dt="2025-05-30T18:16:31.897" v="14" actId="20577"/>
          <ac:spMkLst>
            <pc:docMk/>
            <pc:sldMk cId="367454177" sldId="270"/>
            <ac:spMk id="78" creationId="{F9B88D0B-F31B-46D6-5CDA-BCAFD70CBC84}"/>
          </ac:spMkLst>
        </pc:spChg>
        <pc:graphicFrameChg chg="add mod modGraphic">
          <ac:chgData name="Anastasia Lulakova" userId="1100655caf7aaacc" providerId="LiveId" clId="{F1A7AE7A-B7CF-45F5-B107-F5741AEAEA95}" dt="2025-05-30T18:55:12.753" v="495" actId="2711"/>
          <ac:graphicFrameMkLst>
            <pc:docMk/>
            <pc:sldMk cId="367454177" sldId="270"/>
            <ac:graphicFrameMk id="5" creationId="{43A74674-19E3-D0CA-2276-7E2F4DCBC5DA}"/>
          </ac:graphicFrameMkLst>
        </pc:graphicFrameChg>
      </pc:sldChg>
      <pc:sldChg chg="addSp delSp modSp new mod">
        <pc:chgData name="Anastasia Lulakova" userId="1100655caf7aaacc" providerId="LiveId" clId="{F1A7AE7A-B7CF-45F5-B107-F5741AEAEA95}" dt="2025-05-30T18:56:14.809" v="504" actId="404"/>
        <pc:sldMkLst>
          <pc:docMk/>
          <pc:sldMk cId="3962682074" sldId="271"/>
        </pc:sldMkLst>
        <pc:spChg chg="mod">
          <ac:chgData name="Anastasia Lulakova" userId="1100655caf7aaacc" providerId="LiveId" clId="{F1A7AE7A-B7CF-45F5-B107-F5741AEAEA95}" dt="2025-05-30T18:56:14.809" v="504" actId="404"/>
          <ac:spMkLst>
            <pc:docMk/>
            <pc:sldMk cId="3962682074" sldId="271"/>
            <ac:spMk id="2" creationId="{DD7102E4-35A5-5A99-DD48-6E418929E079}"/>
          </ac:spMkLst>
        </pc:spChg>
        <pc:picChg chg="add mod">
          <ac:chgData name="Anastasia Lulakova" userId="1100655caf7aaacc" providerId="LiveId" clId="{F1A7AE7A-B7CF-45F5-B107-F5741AEAEA95}" dt="2025-05-30T18:22:05.590" v="62" actId="14100"/>
          <ac:picMkLst>
            <pc:docMk/>
            <pc:sldMk cId="3962682074" sldId="271"/>
            <ac:picMk id="2050" creationId="{13EE6530-618C-6532-AEA0-AC3B2360D2BC}"/>
          </ac:picMkLst>
        </pc:picChg>
      </pc:sldChg>
      <pc:sldChg chg="addSp delSp modSp new mod">
        <pc:chgData name="Anastasia Lulakova" userId="1100655caf7aaacc" providerId="LiveId" clId="{F1A7AE7A-B7CF-45F5-B107-F5741AEAEA95}" dt="2025-05-30T18:22:46.123" v="74" actId="1076"/>
        <pc:sldMkLst>
          <pc:docMk/>
          <pc:sldMk cId="1481113986" sldId="272"/>
        </pc:sldMkLst>
        <pc:spChg chg="mod">
          <ac:chgData name="Anastasia Lulakova" userId="1100655caf7aaacc" providerId="LiveId" clId="{F1A7AE7A-B7CF-45F5-B107-F5741AEAEA95}" dt="2025-05-30T18:22:32.163" v="70" actId="1076"/>
          <ac:spMkLst>
            <pc:docMk/>
            <pc:sldMk cId="1481113986" sldId="272"/>
            <ac:spMk id="2" creationId="{FCE2156A-D597-9794-90C3-536FD95BD5C3}"/>
          </ac:spMkLst>
        </pc:spChg>
        <pc:picChg chg="add mod">
          <ac:chgData name="Anastasia Lulakova" userId="1100655caf7aaacc" providerId="LiveId" clId="{F1A7AE7A-B7CF-45F5-B107-F5741AEAEA95}" dt="2025-05-30T18:22:46.123" v="74" actId="1076"/>
          <ac:picMkLst>
            <pc:docMk/>
            <pc:sldMk cId="1481113986" sldId="272"/>
            <ac:picMk id="3074" creationId="{78E8D89C-7DAA-A48A-B7ED-F59EB15C3F59}"/>
          </ac:picMkLst>
        </pc:picChg>
      </pc:sldChg>
      <pc:sldChg chg="addSp delSp modSp add mod">
        <pc:chgData name="Anastasia Lulakova" userId="1100655caf7aaacc" providerId="LiveId" clId="{F1A7AE7A-B7CF-45F5-B107-F5741AEAEA95}" dt="2025-05-30T18:27:54.120" v="152" actId="20577"/>
        <pc:sldMkLst>
          <pc:docMk/>
          <pc:sldMk cId="430419266" sldId="273"/>
        </pc:sldMkLst>
        <pc:spChg chg="add mod">
          <ac:chgData name="Anastasia Lulakova" userId="1100655caf7aaacc" providerId="LiveId" clId="{F1A7AE7A-B7CF-45F5-B107-F5741AEAEA95}" dt="2025-05-30T18:26:02.327" v="109" actId="27636"/>
          <ac:spMkLst>
            <pc:docMk/>
            <pc:sldMk cId="430419266" sldId="273"/>
            <ac:spMk id="3" creationId="{19DE7B8C-18B2-BC5C-BE35-98CF571268FD}"/>
          </ac:spMkLst>
        </pc:spChg>
        <pc:spChg chg="add mod">
          <ac:chgData name="Anastasia Lulakova" userId="1100655caf7aaacc" providerId="LiveId" clId="{F1A7AE7A-B7CF-45F5-B107-F5741AEAEA95}" dt="2025-05-30T18:27:54.120" v="152" actId="20577"/>
          <ac:spMkLst>
            <pc:docMk/>
            <pc:sldMk cId="430419266" sldId="273"/>
            <ac:spMk id="5" creationId="{681C57E8-07AB-5CAA-62B3-DCEB3699C12A}"/>
          </ac:spMkLst>
        </pc:spChg>
        <pc:spChg chg="add mod">
          <ac:chgData name="Anastasia Lulakova" userId="1100655caf7aaacc" providerId="LiveId" clId="{F1A7AE7A-B7CF-45F5-B107-F5741AEAEA95}" dt="2025-05-30T18:27:44.177" v="141"/>
          <ac:spMkLst>
            <pc:docMk/>
            <pc:sldMk cId="430419266" sldId="273"/>
            <ac:spMk id="6" creationId="{7FABDCE9-3C12-7E7C-2838-2127B20CDDB6}"/>
          </ac:spMkLst>
        </pc:spChg>
        <pc:spChg chg="mod">
          <ac:chgData name="Anastasia Lulakova" userId="1100655caf7aaacc" providerId="LiveId" clId="{F1A7AE7A-B7CF-45F5-B107-F5741AEAEA95}" dt="2025-05-30T18:25:43.739" v="104" actId="1076"/>
          <ac:spMkLst>
            <pc:docMk/>
            <pc:sldMk cId="430419266" sldId="273"/>
            <ac:spMk id="100" creationId="{0A866AA2-6BD8-30A4-70D0-EC4B8EF230E9}"/>
          </ac:spMkLst>
        </pc:spChg>
      </pc:sldChg>
      <pc:sldChg chg="addSp delSp modSp new mod">
        <pc:chgData name="Anastasia Lulakova" userId="1100655caf7aaacc" providerId="LiveId" clId="{F1A7AE7A-B7CF-45F5-B107-F5741AEAEA95}" dt="2025-05-30T18:56:33.516" v="505" actId="1076"/>
        <pc:sldMkLst>
          <pc:docMk/>
          <pc:sldMk cId="1813658679" sldId="274"/>
        </pc:sldMkLst>
        <pc:spChg chg="mod">
          <ac:chgData name="Anastasia Lulakova" userId="1100655caf7aaacc" providerId="LiveId" clId="{F1A7AE7A-B7CF-45F5-B107-F5741AEAEA95}" dt="2025-05-30T18:56:33.516" v="505" actId="1076"/>
          <ac:spMkLst>
            <pc:docMk/>
            <pc:sldMk cId="1813658679" sldId="274"/>
            <ac:spMk id="2" creationId="{5E541FAA-43C5-E064-281F-77B8C589F3FD}"/>
          </ac:spMkLst>
        </pc:spChg>
        <pc:picChg chg="add mod">
          <ac:chgData name="Anastasia Lulakova" userId="1100655caf7aaacc" providerId="LiveId" clId="{F1A7AE7A-B7CF-45F5-B107-F5741AEAEA95}" dt="2025-05-30T18:31:43.680" v="204" actId="732"/>
          <ac:picMkLst>
            <pc:docMk/>
            <pc:sldMk cId="1813658679" sldId="274"/>
            <ac:picMk id="7170" creationId="{05E7ED9B-BA5A-7D5E-535E-76085ADC9F73}"/>
          </ac:picMkLst>
        </pc:picChg>
      </pc:sldChg>
      <pc:sldChg chg="addSp delSp modSp add mod">
        <pc:chgData name="Anastasia Lulakova" userId="1100655caf7aaacc" providerId="LiveId" clId="{F1A7AE7A-B7CF-45F5-B107-F5741AEAEA95}" dt="2025-06-01T07:27:12.063" v="579" actId="20577"/>
        <pc:sldMkLst>
          <pc:docMk/>
          <pc:sldMk cId="1745301401" sldId="275"/>
        </pc:sldMkLst>
        <pc:spChg chg="mod">
          <ac:chgData name="Anastasia Lulakova" userId="1100655caf7aaacc" providerId="LiveId" clId="{F1A7AE7A-B7CF-45F5-B107-F5741AEAEA95}" dt="2025-05-30T18:45:59.692" v="348" actId="27636"/>
          <ac:spMkLst>
            <pc:docMk/>
            <pc:sldMk cId="1745301401" sldId="275"/>
            <ac:spMk id="5" creationId="{E652D2DC-F753-A19A-527B-3B52A6BA549A}"/>
          </ac:spMkLst>
        </pc:spChg>
        <pc:spChg chg="mod">
          <ac:chgData name="Anastasia Lulakova" userId="1100655caf7aaacc" providerId="LiveId" clId="{F1A7AE7A-B7CF-45F5-B107-F5741AEAEA95}" dt="2025-05-30T18:45:29.818" v="336" actId="27636"/>
          <ac:spMkLst>
            <pc:docMk/>
            <pc:sldMk cId="1745301401" sldId="275"/>
            <ac:spMk id="6" creationId="{F0286949-DE05-4C17-526F-F8D87814C18A}"/>
          </ac:spMkLst>
        </pc:spChg>
        <pc:spChg chg="mod">
          <ac:chgData name="Anastasia Lulakova" userId="1100655caf7aaacc" providerId="LiveId" clId="{F1A7AE7A-B7CF-45F5-B107-F5741AEAEA95}" dt="2025-05-30T18:45:12.574" v="327"/>
          <ac:spMkLst>
            <pc:docMk/>
            <pc:sldMk cId="1745301401" sldId="275"/>
            <ac:spMk id="7" creationId="{A7DD7E07-68E7-4299-4C88-CD6C8CBCCFCE}"/>
          </ac:spMkLst>
        </pc:spChg>
        <pc:spChg chg="mod">
          <ac:chgData name="Anastasia Lulakova" userId="1100655caf7aaacc" providerId="LiveId" clId="{F1A7AE7A-B7CF-45F5-B107-F5741AEAEA95}" dt="2025-06-01T07:27:12.063" v="579" actId="20577"/>
          <ac:spMkLst>
            <pc:docMk/>
            <pc:sldMk cId="1745301401" sldId="275"/>
            <ac:spMk id="8" creationId="{0AE7C6E7-77F8-3A20-590F-38808C184FE0}"/>
          </ac:spMkLst>
        </pc:spChg>
        <pc:picChg chg="add mod">
          <ac:chgData name="Anastasia Lulakova" userId="1100655caf7aaacc" providerId="LiveId" clId="{F1A7AE7A-B7CF-45F5-B107-F5741AEAEA95}" dt="2025-05-30T18:46:18.263" v="353" actId="14100"/>
          <ac:picMkLst>
            <pc:docMk/>
            <pc:sldMk cId="1745301401" sldId="275"/>
            <ac:picMk id="10242" creationId="{2DD667A8-960B-6847-4667-92291201CF51}"/>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71013748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e16b2adad1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e16b2adad1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B4198DAD-1B5B-EBBA-55EE-2F109EC184C5}"/>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861F3C94-B50F-4E06-D21C-D3E2FFA40F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DAA05383-A46F-8E30-1629-C2B5B990B1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9168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e16b2adad1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e16b2adad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e16b2adad1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e16b2adad1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0ddf966691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0ddf966691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16b2adad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e16b2adad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a:extLst>
            <a:ext uri="{FF2B5EF4-FFF2-40B4-BE49-F238E27FC236}">
              <a16:creationId xmlns:a16="http://schemas.microsoft.com/office/drawing/2014/main" id="{2514FB0C-A2CB-6477-B25D-E1B8255FBA3B}"/>
            </a:ext>
          </a:extLst>
        </p:cNvPr>
        <p:cNvGrpSpPr/>
        <p:nvPr/>
      </p:nvGrpSpPr>
      <p:grpSpPr>
        <a:xfrm>
          <a:off x="0" y="0"/>
          <a:ext cx="0" cy="0"/>
          <a:chOff x="0" y="0"/>
          <a:chExt cx="0" cy="0"/>
        </a:xfrm>
      </p:grpSpPr>
      <p:sp>
        <p:nvSpPr>
          <p:cNvPr id="75" name="Google Shape;75;g2e16b2adad1_0_0:notes">
            <a:extLst>
              <a:ext uri="{FF2B5EF4-FFF2-40B4-BE49-F238E27FC236}">
                <a16:creationId xmlns:a16="http://schemas.microsoft.com/office/drawing/2014/main" id="{D2901AE0-D14C-FA09-6CE8-5E704C5350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e16b2adad1_0_0:notes">
            <a:extLst>
              <a:ext uri="{FF2B5EF4-FFF2-40B4-BE49-F238E27FC236}">
                <a16:creationId xmlns:a16="http://schemas.microsoft.com/office/drawing/2014/main" id="{C151D9A5-C7EE-D34A-71A1-8B89C427C2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46208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e16b2adad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e16b2adad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e16b2adad1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e16b2adad1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e16b2adad1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e16b2adad1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a:extLst>
            <a:ext uri="{FF2B5EF4-FFF2-40B4-BE49-F238E27FC236}">
              <a16:creationId xmlns:a16="http://schemas.microsoft.com/office/drawing/2014/main" id="{491B40A0-078F-7716-2848-533B0B76B2E6}"/>
            </a:ext>
          </a:extLst>
        </p:cNvPr>
        <p:cNvGrpSpPr/>
        <p:nvPr/>
      </p:nvGrpSpPr>
      <p:grpSpPr>
        <a:xfrm>
          <a:off x="0" y="0"/>
          <a:ext cx="0" cy="0"/>
          <a:chOff x="0" y="0"/>
          <a:chExt cx="0" cy="0"/>
        </a:xfrm>
      </p:grpSpPr>
      <p:sp>
        <p:nvSpPr>
          <p:cNvPr id="96" name="Google Shape;96;g2e16b2adad1_0_18:notes">
            <a:extLst>
              <a:ext uri="{FF2B5EF4-FFF2-40B4-BE49-F238E27FC236}">
                <a16:creationId xmlns:a16="http://schemas.microsoft.com/office/drawing/2014/main" id="{17E28743-ADA9-7438-0FEB-A17D8A75D9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e16b2adad1_0_18:notes">
            <a:extLst>
              <a:ext uri="{FF2B5EF4-FFF2-40B4-BE49-F238E27FC236}">
                <a16:creationId xmlns:a16="http://schemas.microsoft.com/office/drawing/2014/main" id="{2E1C4C6B-0897-4700-9F78-44D78B6388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6630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e16b2adad1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e16b2adad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r>
              <a:rPr lang="en-US"/>
              <a:t>Click to edit Master title style</a:t>
            </a:r>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r>
              <a:rPr lang="en-US"/>
              <a:t>Click to edit Master subtitle style</a:t>
            </a:r>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pPr lvl="0"/>
            <a:r>
              <a:rPr lang="en-US"/>
              <a:t>Click to edit Master text styles</a:t>
            </a: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r>
              <a:rPr lang="en-US"/>
              <a:t>Click to edit Master title style</a:t>
            </a:r>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r>
              <a:rPr lang="en-US"/>
              <a:t>Click to edit Master title style</a:t>
            </a:r>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pPr lvl="0"/>
            <a:r>
              <a:rPr lang="en-US"/>
              <a:t>Click to edit Master text styles</a:t>
            </a: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r>
              <a:rPr lang="en-US"/>
              <a:t>Click to edit Master title style</a:t>
            </a:r>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r>
              <a:rPr lang="en-US"/>
              <a:t>Click to edit Master text styles</a:t>
            </a: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r>
              <a:rPr lang="en-US"/>
              <a:t>Click to edit Master text styles</a:t>
            </a: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r>
              <a:rPr lang="en-US"/>
              <a:t>Click to edit Master title style</a:t>
            </a:r>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rPr lang="en-US"/>
              <a:t>Click to edit Master title style</a:t>
            </a:r>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r>
              <a:rPr lang="en-US"/>
              <a:t>Click to edit Master text styles</a:t>
            </a: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r>
              <a:rPr lang="en-US"/>
              <a:t>Click to edit Master title style</a:t>
            </a:r>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r>
              <a:rPr lang="en-US"/>
              <a:t>Click to edit Master subtitle style</a:t>
            </a:r>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pPr lvl="0"/>
            <a:r>
              <a:rPr lang="en-US"/>
              <a:t>Click to edit Master text styles</a:t>
            </a: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pPr lvl="0"/>
            <a:r>
              <a:rPr lang="en-US"/>
              <a:t>Click to edit Master text styles</a:t>
            </a: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uk"/>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2805450" y="708411"/>
            <a:ext cx="3281100" cy="22097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RU" sz="2400" dirty="0"/>
              <a:t>Програмна система для пошуку та отримання послуг догляду за тваринами</a:t>
            </a:r>
            <a:br>
              <a:rPr lang="ru-RU" sz="2400" dirty="0"/>
            </a:br>
            <a:endParaRPr sz="2400" dirty="0"/>
          </a:p>
        </p:txBody>
      </p:sp>
      <p:sp>
        <p:nvSpPr>
          <p:cNvPr id="63" name="Google Shape;63;p13"/>
          <p:cNvSpPr txBox="1">
            <a:spLocks noGrp="1"/>
          </p:cNvSpPr>
          <p:nvPr>
            <p:ph type="subTitle" idx="1"/>
          </p:nvPr>
        </p:nvSpPr>
        <p:spPr>
          <a:xfrm>
            <a:off x="1530560" y="3593150"/>
            <a:ext cx="6349083" cy="1532700"/>
          </a:xfrm>
          <a:prstGeom prst="rect">
            <a:avLst/>
          </a:prstGeom>
        </p:spPr>
        <p:txBody>
          <a:bodyPr spcFirstLastPara="1" wrap="square" lIns="91425" tIns="91425" rIns="91425" bIns="91425" anchor="t" anchorCtr="0">
            <a:normAutofit fontScale="62500" lnSpcReduction="20000"/>
          </a:bodyPr>
          <a:lstStyle/>
          <a:p>
            <a:pPr marL="0" lvl="0" indent="0" algn="ctr" rtl="0">
              <a:spcBef>
                <a:spcPts val="0"/>
              </a:spcBef>
              <a:spcAft>
                <a:spcPts val="0"/>
              </a:spcAft>
              <a:buNone/>
            </a:pPr>
            <a:endParaRPr dirty="0"/>
          </a:p>
          <a:p>
            <a:pPr marL="0" lvl="0" indent="0" algn="l" rtl="0">
              <a:spcBef>
                <a:spcPts val="0"/>
              </a:spcBef>
              <a:spcAft>
                <a:spcPts val="0"/>
              </a:spcAft>
              <a:buNone/>
            </a:pPr>
            <a:r>
              <a:rPr lang="uk" dirty="0"/>
              <a:t>Лулакова Анатасія Вячеславівна, ПЗПІ-21-2 </a:t>
            </a:r>
            <a:endParaRPr dirty="0"/>
          </a:p>
          <a:p>
            <a:pPr marL="0" lvl="0" indent="0" algn="l" rtl="0">
              <a:spcBef>
                <a:spcPts val="0"/>
              </a:spcBef>
              <a:spcAft>
                <a:spcPts val="0"/>
              </a:spcAft>
              <a:buNone/>
            </a:pPr>
            <a:r>
              <a:rPr lang="uk" dirty="0"/>
              <a:t>Керівник: </a:t>
            </a:r>
            <a:r>
              <a:rPr lang="ru-RU" dirty="0"/>
              <a:t>ст. викл. кафедри ПІ Широкопетлєва Марія Сергіївна</a:t>
            </a:r>
          </a:p>
          <a:p>
            <a:pPr marL="0" lvl="0" indent="0" algn="l" rtl="0">
              <a:spcBef>
                <a:spcPts val="0"/>
              </a:spcBef>
              <a:spcAft>
                <a:spcPts val="0"/>
              </a:spcAft>
              <a:buNone/>
            </a:pPr>
            <a:endParaRPr lang="ru-RU" dirty="0"/>
          </a:p>
          <a:p>
            <a:pPr marL="0" lvl="0" indent="0" algn="l"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r>
              <a:rPr lang="uk" dirty="0"/>
              <a:t>10 червня 2025</a:t>
            </a:r>
            <a:endParaRPr dirty="0"/>
          </a:p>
        </p:txBody>
      </p:sp>
      <p:pic>
        <p:nvPicPr>
          <p:cNvPr id="64" name="Google Shape;64;p13"/>
          <p:cNvPicPr preferRelativeResize="0"/>
          <p:nvPr/>
        </p:nvPicPr>
        <p:blipFill>
          <a:blip r:embed="rId3">
            <a:alphaModFix/>
          </a:blip>
          <a:stretch>
            <a:fillRect/>
          </a:stretch>
        </p:blipFill>
        <p:spPr>
          <a:xfrm>
            <a:off x="268925" y="4359500"/>
            <a:ext cx="862250" cy="581750"/>
          </a:xfrm>
          <a:prstGeom prst="rect">
            <a:avLst/>
          </a:prstGeom>
          <a:noFill/>
          <a:ln>
            <a:noFill/>
          </a:ln>
        </p:spPr>
      </p:pic>
      <p:pic>
        <p:nvPicPr>
          <p:cNvPr id="65" name="Google Shape;65;p13"/>
          <p:cNvPicPr preferRelativeResize="0"/>
          <p:nvPr/>
        </p:nvPicPr>
        <p:blipFill>
          <a:blip r:embed="rId4">
            <a:alphaModFix/>
          </a:blip>
          <a:stretch>
            <a:fillRect/>
          </a:stretch>
        </p:blipFill>
        <p:spPr>
          <a:xfrm>
            <a:off x="204725" y="170825"/>
            <a:ext cx="2133975" cy="389775"/>
          </a:xfrm>
          <a:prstGeom prst="rect">
            <a:avLst/>
          </a:prstGeom>
          <a:noFill/>
          <a:ln>
            <a:noFill/>
          </a:ln>
        </p:spPr>
      </p:pic>
      <p:pic>
        <p:nvPicPr>
          <p:cNvPr id="66" name="Google Shape;66;p13"/>
          <p:cNvPicPr preferRelativeResize="0"/>
          <p:nvPr/>
        </p:nvPicPr>
        <p:blipFill>
          <a:blip r:embed="rId5">
            <a:alphaModFix/>
          </a:blip>
          <a:stretch>
            <a:fillRect/>
          </a:stretch>
        </p:blipFill>
        <p:spPr>
          <a:xfrm>
            <a:off x="7068504" y="170825"/>
            <a:ext cx="1924921" cy="4391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8">
          <a:extLst>
            <a:ext uri="{FF2B5EF4-FFF2-40B4-BE49-F238E27FC236}">
              <a16:creationId xmlns:a16="http://schemas.microsoft.com/office/drawing/2014/main" id="{48A06A90-6ACA-5DC0-CC29-07516C3F8CBB}"/>
            </a:ext>
          </a:extLst>
        </p:cNvPr>
        <p:cNvGrpSpPr/>
        <p:nvPr/>
      </p:nvGrpSpPr>
      <p:grpSpPr>
        <a:xfrm>
          <a:off x="0" y="0"/>
          <a:ext cx="0" cy="0"/>
          <a:chOff x="0" y="0"/>
          <a:chExt cx="0" cy="0"/>
        </a:xfrm>
      </p:grpSpPr>
      <p:sp>
        <p:nvSpPr>
          <p:cNvPr id="99" name="Google Shape;99;p18">
            <a:extLst>
              <a:ext uri="{FF2B5EF4-FFF2-40B4-BE49-F238E27FC236}">
                <a16:creationId xmlns:a16="http://schemas.microsoft.com/office/drawing/2014/main" id="{579A14D4-A521-D1E7-89CF-16D504B4755E}"/>
              </a:ext>
            </a:extLst>
          </p:cNvPr>
          <p:cNvSpPr txBox="1">
            <a:spLocks noGrp="1"/>
          </p:cNvSpPr>
          <p:nvPr>
            <p:ph type="title"/>
          </p:nvPr>
        </p:nvSpPr>
        <p:spPr>
          <a:xfrm>
            <a:off x="268925" y="349659"/>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uk" sz="3200" dirty="0"/>
              <a:t>Архітектура створенного програмного забезпечення</a:t>
            </a:r>
            <a:endParaRPr sz="3200" dirty="0"/>
          </a:p>
        </p:txBody>
      </p:sp>
      <p:sp>
        <p:nvSpPr>
          <p:cNvPr id="100" name="Google Shape;100;p18">
            <a:extLst>
              <a:ext uri="{FF2B5EF4-FFF2-40B4-BE49-F238E27FC236}">
                <a16:creationId xmlns:a16="http://schemas.microsoft.com/office/drawing/2014/main" id="{0A866AA2-6BD8-30A4-70D0-EC4B8EF230E9}"/>
              </a:ext>
            </a:extLst>
          </p:cNvPr>
          <p:cNvSpPr txBox="1">
            <a:spLocks noGrp="1"/>
          </p:cNvSpPr>
          <p:nvPr>
            <p:ph type="body" idx="1"/>
          </p:nvPr>
        </p:nvSpPr>
        <p:spPr>
          <a:xfrm>
            <a:off x="230297" y="2011963"/>
            <a:ext cx="4341703" cy="1899638"/>
          </a:xfrm>
          <a:prstGeom prst="rect">
            <a:avLst/>
          </a:prstGeom>
        </p:spPr>
        <p:txBody>
          <a:bodyPr spcFirstLastPara="1" wrap="square" lIns="91425" tIns="91425" rIns="91425" bIns="91425" anchor="t" anchorCtr="0">
            <a:normAutofit/>
          </a:bodyPr>
          <a:lstStyle/>
          <a:p>
            <a:pPr marL="0" lvl="0" indent="0" algn="l" rtl="0">
              <a:spcBef>
                <a:spcPts val="1500"/>
              </a:spcBef>
              <a:spcAft>
                <a:spcPts val="1200"/>
              </a:spcAft>
              <a:buNone/>
            </a:pPr>
            <a:r>
              <a:rPr lang="uk-UA" dirty="0">
                <a:latin typeface="Economica" panose="020B0604020202020204" charset="0"/>
              </a:rPr>
              <a:t>Шарова архітектура (</a:t>
            </a:r>
            <a:r>
              <a:rPr lang="en-US" dirty="0">
                <a:latin typeface="Economica" panose="020B0604020202020204" charset="0"/>
              </a:rPr>
              <a:t>Layered Architecture), </a:t>
            </a:r>
            <a:r>
              <a:rPr lang="uk-UA" dirty="0">
                <a:latin typeface="Economica" panose="020B0604020202020204" charset="0"/>
              </a:rPr>
              <a:t>що поділяється на декілька рівнів: </a:t>
            </a:r>
            <a:r>
              <a:rPr lang="en-US" dirty="0">
                <a:latin typeface="Economica" panose="020B0604020202020204" charset="0"/>
              </a:rPr>
              <a:t>Presentation Layer (</a:t>
            </a:r>
            <a:r>
              <a:rPr lang="uk-UA" dirty="0">
                <a:latin typeface="Economica" panose="020B0604020202020204" charset="0"/>
              </a:rPr>
              <a:t>контролери), </a:t>
            </a:r>
            <a:r>
              <a:rPr lang="en-US" dirty="0">
                <a:latin typeface="Economica" panose="020B0604020202020204" charset="0"/>
              </a:rPr>
              <a:t>Application Layer (</a:t>
            </a:r>
            <a:r>
              <a:rPr lang="uk-UA" dirty="0">
                <a:latin typeface="Economica" panose="020B0604020202020204" charset="0"/>
              </a:rPr>
              <a:t>сервіси), </a:t>
            </a:r>
            <a:r>
              <a:rPr lang="en-US" dirty="0">
                <a:latin typeface="Economica" panose="020B0604020202020204" charset="0"/>
              </a:rPr>
              <a:t>Data Layer (</a:t>
            </a:r>
            <a:r>
              <a:rPr lang="uk-UA" dirty="0">
                <a:latin typeface="Economica" panose="020B0604020202020204" charset="0"/>
              </a:rPr>
              <a:t>база даних).</a:t>
            </a:r>
          </a:p>
          <a:p>
            <a:pPr marL="0" lvl="0" indent="0" algn="l" rtl="0">
              <a:spcBef>
                <a:spcPts val="1500"/>
              </a:spcBef>
              <a:spcAft>
                <a:spcPts val="1200"/>
              </a:spcAft>
              <a:buNone/>
            </a:pPr>
            <a:endParaRPr dirty="0">
              <a:latin typeface="Economica" panose="020B0604020202020204" charset="0"/>
            </a:endParaRPr>
          </a:p>
        </p:txBody>
      </p:sp>
      <p:pic>
        <p:nvPicPr>
          <p:cNvPr id="101" name="Google Shape;101;p18">
            <a:extLst>
              <a:ext uri="{FF2B5EF4-FFF2-40B4-BE49-F238E27FC236}">
                <a16:creationId xmlns:a16="http://schemas.microsoft.com/office/drawing/2014/main" id="{E7F99A4C-8465-4508-9D97-9AA404D9898C}"/>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56DB9A19-CD4B-EAD5-9C0C-60E960405A95}"/>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10</a:t>
            </a:fld>
            <a:endParaRPr lang="uk-UA" dirty="0"/>
          </a:p>
        </p:txBody>
      </p:sp>
      <p:sp>
        <p:nvSpPr>
          <p:cNvPr id="3" name="Google Shape;100;p18">
            <a:extLst>
              <a:ext uri="{FF2B5EF4-FFF2-40B4-BE49-F238E27FC236}">
                <a16:creationId xmlns:a16="http://schemas.microsoft.com/office/drawing/2014/main" id="{19DE7B8C-18B2-BC5C-BE35-98CF571268FD}"/>
              </a:ext>
            </a:extLst>
          </p:cNvPr>
          <p:cNvSpPr txBox="1">
            <a:spLocks/>
          </p:cNvSpPr>
          <p:nvPr/>
        </p:nvSpPr>
        <p:spPr>
          <a:xfrm>
            <a:off x="4578563" y="2011963"/>
            <a:ext cx="4341703" cy="1899638"/>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914400" marR="0" lvl="1"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2pPr>
            <a:lvl3pPr marL="1371600" marR="0" lvl="2"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3pPr>
            <a:lvl4pPr marL="1828800" marR="0" lvl="3"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4pPr>
            <a:lvl5pPr marL="2286000" marR="0" lvl="4"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5pPr>
            <a:lvl6pPr marL="2743200" marR="0" lvl="5"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6pPr>
            <a:lvl7pPr marL="3200400" marR="0" lvl="6"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7pPr>
            <a:lvl8pPr marL="3657600" marR="0" lvl="7"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8pPr>
            <a:lvl9pPr marL="4114800" marR="0" lvl="8"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9pPr>
          </a:lstStyle>
          <a:p>
            <a:pPr marL="0" indent="0">
              <a:spcBef>
                <a:spcPts val="1500"/>
              </a:spcBef>
              <a:spcAft>
                <a:spcPts val="1200"/>
              </a:spcAft>
              <a:buFont typeface="Open Sans"/>
              <a:buNone/>
            </a:pPr>
            <a:r>
              <a:rPr lang="en-US">
                <a:latin typeface="Economica" panose="020B0604020202020204" charset="0"/>
              </a:rPr>
              <a:t>MVVM </a:t>
            </a:r>
            <a:r>
              <a:rPr lang="uk-UA">
                <a:latin typeface="Economica" panose="020B0604020202020204" charset="0"/>
              </a:rPr>
              <a:t>архітектура, що містить 3 основних компоненти: </a:t>
            </a:r>
            <a:r>
              <a:rPr lang="en-US">
                <a:latin typeface="Economica" panose="020B0604020202020204" charset="0"/>
              </a:rPr>
              <a:t>Model (</a:t>
            </a:r>
            <a:r>
              <a:rPr lang="uk-UA">
                <a:latin typeface="Economica" panose="020B0604020202020204" charset="0"/>
              </a:rPr>
              <a:t>класи об’єктів), </a:t>
            </a:r>
            <a:r>
              <a:rPr lang="en-US">
                <a:latin typeface="Economica" panose="020B0604020202020204" charset="0"/>
              </a:rPr>
              <a:t>View (</a:t>
            </a:r>
            <a:r>
              <a:rPr lang="uk-UA">
                <a:latin typeface="Economica" panose="020B0604020202020204" charset="0"/>
              </a:rPr>
              <a:t>сторінки .</a:t>
            </a:r>
            <a:r>
              <a:rPr lang="en-US">
                <a:latin typeface="Economica" panose="020B0604020202020204" charset="0"/>
              </a:rPr>
              <a:t>razor </a:t>
            </a:r>
            <a:r>
              <a:rPr lang="uk-UA">
                <a:latin typeface="Economica" panose="020B0604020202020204" charset="0"/>
              </a:rPr>
              <a:t>у папці </a:t>
            </a:r>
            <a:r>
              <a:rPr lang="en-US">
                <a:latin typeface="Economica" panose="020B0604020202020204" charset="0"/>
              </a:rPr>
              <a:t>Components) </a:t>
            </a:r>
            <a:r>
              <a:rPr lang="uk-UA">
                <a:latin typeface="Economica" panose="020B0604020202020204" charset="0"/>
              </a:rPr>
              <a:t>та </a:t>
            </a:r>
            <a:r>
              <a:rPr lang="en-US">
                <a:latin typeface="Economica" panose="020B0604020202020204" charset="0"/>
              </a:rPr>
              <a:t>ViewModel (</a:t>
            </a:r>
            <a:r>
              <a:rPr lang="uk-UA">
                <a:latin typeface="Economica" panose="020B0604020202020204" charset="0"/>
              </a:rPr>
              <a:t>сервіси, що взаємодіють з серверною частиною).</a:t>
            </a:r>
            <a:endParaRPr lang="uk-UA" dirty="0">
              <a:latin typeface="Economica" panose="020B0604020202020204" charset="0"/>
            </a:endParaRPr>
          </a:p>
        </p:txBody>
      </p:sp>
      <p:sp>
        <p:nvSpPr>
          <p:cNvPr id="5" name="Google Shape;99;p18">
            <a:extLst>
              <a:ext uri="{FF2B5EF4-FFF2-40B4-BE49-F238E27FC236}">
                <a16:creationId xmlns:a16="http://schemas.microsoft.com/office/drawing/2014/main" id="{681C57E8-07AB-5CAA-62B3-DCEB3699C12A}"/>
              </a:ext>
            </a:extLst>
          </p:cNvPr>
          <p:cNvSpPr txBox="1">
            <a:spLocks/>
          </p:cNvSpPr>
          <p:nvPr/>
        </p:nvSpPr>
        <p:spPr>
          <a:xfrm>
            <a:off x="5285373" y="1781258"/>
            <a:ext cx="2774893" cy="53290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r>
              <a:rPr lang="uk-UA" sz="2000" b="1" dirty="0"/>
              <a:t>Клієнтська частина</a:t>
            </a:r>
            <a:endParaRPr lang="uk-UA" sz="1400" b="1" dirty="0"/>
          </a:p>
        </p:txBody>
      </p:sp>
      <p:sp>
        <p:nvSpPr>
          <p:cNvPr id="6" name="Google Shape;99;p18">
            <a:extLst>
              <a:ext uri="{FF2B5EF4-FFF2-40B4-BE49-F238E27FC236}">
                <a16:creationId xmlns:a16="http://schemas.microsoft.com/office/drawing/2014/main" id="{7FABDCE9-3C12-7E7C-2838-2127B20CDDB6}"/>
              </a:ext>
            </a:extLst>
          </p:cNvPr>
          <p:cNvSpPr txBox="1">
            <a:spLocks/>
          </p:cNvSpPr>
          <p:nvPr/>
        </p:nvSpPr>
        <p:spPr>
          <a:xfrm>
            <a:off x="1125418" y="1781258"/>
            <a:ext cx="2774893" cy="53290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r>
              <a:rPr lang="uk-UA" sz="2000" b="1" dirty="0"/>
              <a:t>Серверна частина</a:t>
            </a:r>
            <a:endParaRPr lang="uk-UA" sz="1400" b="1" dirty="0"/>
          </a:p>
        </p:txBody>
      </p:sp>
    </p:spTree>
    <p:extLst>
      <p:ext uri="{BB962C8B-B14F-4D97-AF65-F5344CB8AC3E}">
        <p14:creationId xmlns:p14="http://schemas.microsoft.com/office/powerpoint/2010/main" val="430419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393104" y="202250"/>
            <a:ext cx="5330364" cy="8313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uk-UA" sz="3200" dirty="0"/>
              <a:t>Алгоритм формування вільних слотів</a:t>
            </a:r>
            <a:endParaRPr sz="3200" dirty="0"/>
          </a:p>
        </p:txBody>
      </p:sp>
      <p:sp>
        <p:nvSpPr>
          <p:cNvPr id="121" name="Google Shape;121;p21"/>
          <p:cNvSpPr txBox="1">
            <a:spLocks noGrp="1"/>
          </p:cNvSpPr>
          <p:nvPr>
            <p:ph type="body" idx="1"/>
          </p:nvPr>
        </p:nvSpPr>
        <p:spPr>
          <a:xfrm>
            <a:off x="700050" y="982291"/>
            <a:ext cx="3633767" cy="33540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ru-RU" dirty="0">
                <a:latin typeface="Economica" panose="020B0604020202020204" charset="0"/>
              </a:rPr>
              <a:t>Фактори, що впливають на розклад:</a:t>
            </a:r>
          </a:p>
          <a:p>
            <a:pPr marL="285750" indent="-285750">
              <a:buFont typeface="Arial" panose="020B0604020202020204" pitchFamily="34" charset="0"/>
              <a:buChar char="•"/>
            </a:pPr>
            <a:r>
              <a:rPr lang="ru-RU" dirty="0">
                <a:latin typeface="Economica" panose="020B0604020202020204" charset="0"/>
              </a:rPr>
              <a:t>Послуга</a:t>
            </a:r>
          </a:p>
          <a:p>
            <a:pPr marL="0" lvl="0" indent="0" algn="l" rtl="0">
              <a:spcBef>
                <a:spcPts val="0"/>
              </a:spcBef>
              <a:spcAft>
                <a:spcPts val="0"/>
              </a:spcAft>
              <a:buNone/>
            </a:pPr>
            <a:r>
              <a:rPr lang="ru-RU" dirty="0">
                <a:latin typeface="Economica" panose="020B0604020202020204" charset="0"/>
              </a:rPr>
              <a:t>Час виконання може бути фіксованим або змінним.</a:t>
            </a:r>
          </a:p>
          <a:p>
            <a:pPr marL="0" lvl="0" indent="0" algn="l" rtl="0">
              <a:spcBef>
                <a:spcPts val="0"/>
              </a:spcBef>
              <a:spcAft>
                <a:spcPts val="0"/>
              </a:spcAft>
              <a:buNone/>
            </a:pPr>
            <a:r>
              <a:rPr lang="ru-RU" dirty="0">
                <a:latin typeface="Economica" panose="020B0604020202020204" charset="0"/>
              </a:rPr>
              <a:t>    Тривалість залежить від особливостей тварини (порода, характер тощо).</a:t>
            </a:r>
          </a:p>
          <a:p>
            <a:pPr marL="285750" indent="-285750">
              <a:buFont typeface="Arial" panose="020B0604020202020204" pitchFamily="34" charset="0"/>
              <a:buChar char="•"/>
            </a:pPr>
            <a:r>
              <a:rPr lang="ru-RU" dirty="0">
                <a:latin typeface="Economica" panose="020B0604020202020204" charset="0"/>
              </a:rPr>
              <a:t>Майстри</a:t>
            </a:r>
          </a:p>
          <a:p>
            <a:pPr marL="0" lvl="0" indent="0" algn="l" rtl="0">
              <a:spcBef>
                <a:spcPts val="0"/>
              </a:spcBef>
              <a:spcAft>
                <a:spcPts val="0"/>
              </a:spcAft>
              <a:buNone/>
            </a:pPr>
            <a:r>
              <a:rPr lang="ru-RU" dirty="0">
                <a:latin typeface="Economica" panose="020B0604020202020204" charset="0"/>
              </a:rPr>
              <a:t>     Працюють за встановленим графіком із перервами.</a:t>
            </a:r>
          </a:p>
          <a:p>
            <a:pPr marL="285750" indent="-285750">
              <a:buFont typeface="Arial" panose="020B0604020202020204" pitchFamily="34" charset="0"/>
              <a:buChar char="•"/>
            </a:pPr>
            <a:r>
              <a:rPr lang="ru-RU" dirty="0">
                <a:latin typeface="Economica" panose="020B0604020202020204" charset="0"/>
              </a:rPr>
              <a:t>Клієнти</a:t>
            </a:r>
          </a:p>
          <a:p>
            <a:pPr marL="0" lvl="0" indent="0" algn="l" rtl="0">
              <a:spcBef>
                <a:spcPts val="0"/>
              </a:spcBef>
              <a:spcAft>
                <a:spcPts val="0"/>
              </a:spcAft>
              <a:buNone/>
            </a:pPr>
            <a:r>
              <a:rPr lang="ru-RU" dirty="0">
                <a:latin typeface="Economica" panose="020B0604020202020204" charset="0"/>
              </a:rPr>
              <a:t>      Заповнюють анкету з інформацією про свою тварину.</a:t>
            </a:r>
          </a:p>
          <a:p>
            <a:pPr marL="0" lvl="0" indent="0" algn="l" rtl="0">
              <a:spcBef>
                <a:spcPts val="0"/>
              </a:spcBef>
              <a:spcAft>
                <a:spcPts val="0"/>
              </a:spcAft>
              <a:buNone/>
            </a:pPr>
            <a:endParaRPr dirty="0">
              <a:latin typeface="Economica" panose="020B0604020202020204" charset="0"/>
            </a:endParaRPr>
          </a:p>
        </p:txBody>
      </p:sp>
      <p:pic>
        <p:nvPicPr>
          <p:cNvPr id="122" name="Google Shape;122;p21"/>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68800C66-AABB-EFA8-12F4-0C56A1243712}"/>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11</a:t>
            </a:fld>
            <a:endParaRPr lang="uk-UA" dirty="0"/>
          </a:p>
        </p:txBody>
      </p:sp>
      <p:pic>
        <p:nvPicPr>
          <p:cNvPr id="6146" name="Picture 2">
            <a:extLst>
              <a:ext uri="{FF2B5EF4-FFF2-40B4-BE49-F238E27FC236}">
                <a16:creationId xmlns:a16="http://schemas.microsoft.com/office/drawing/2014/main" id="{6DB3473E-BC40-33AD-9346-DEEF8E7E6F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99531" y="127782"/>
            <a:ext cx="3718280" cy="48633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05E7ED9B-BA5A-7D5E-535E-76085ADC9F7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578" r="1375"/>
          <a:stretch>
            <a:fillRect/>
          </a:stretch>
        </p:blipFill>
        <p:spPr bwMode="auto">
          <a:xfrm>
            <a:off x="986032" y="1147225"/>
            <a:ext cx="7694507" cy="38288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E541FAA-43C5-E064-281F-77B8C589F3FD}"/>
              </a:ext>
            </a:extLst>
          </p:cNvPr>
          <p:cNvSpPr>
            <a:spLocks noGrp="1"/>
          </p:cNvSpPr>
          <p:nvPr>
            <p:ph type="title"/>
          </p:nvPr>
        </p:nvSpPr>
        <p:spPr>
          <a:xfrm>
            <a:off x="342179" y="87325"/>
            <a:ext cx="8520600" cy="831300"/>
          </a:xfrm>
        </p:spPr>
        <p:txBody>
          <a:bodyPr>
            <a:noAutofit/>
          </a:bodyPr>
          <a:lstStyle/>
          <a:p>
            <a:r>
              <a:rPr lang="ru-RU" sz="3600" dirty="0"/>
              <a:t>Визначення вільних слотів для запису</a:t>
            </a:r>
            <a:endParaRPr lang="en-US" sz="3600" dirty="0"/>
          </a:p>
        </p:txBody>
      </p:sp>
      <p:pic>
        <p:nvPicPr>
          <p:cNvPr id="4" name="Google Shape;87;p16"/>
          <p:cNvPicPr preferRelativeResize="0"/>
          <p:nvPr/>
        </p:nvPicPr>
        <p:blipFill>
          <a:blip r:embed="rId3">
            <a:alphaModFix/>
          </a:blip>
          <a:stretch>
            <a:fillRect/>
          </a:stretch>
        </p:blipFill>
        <p:spPr>
          <a:xfrm>
            <a:off x="196353" y="4394351"/>
            <a:ext cx="862250" cy="581750"/>
          </a:xfrm>
          <a:prstGeom prst="rect">
            <a:avLst/>
          </a:prstGeom>
          <a:noFill/>
          <a:ln>
            <a:noFill/>
          </a:ln>
        </p:spPr>
      </p:pic>
      <p:sp>
        <p:nvSpPr>
          <p:cNvPr id="5" name="TextBox 4">
            <a:extLst>
              <a:ext uri="{FF2B5EF4-FFF2-40B4-BE49-F238E27FC236}">
                <a16:creationId xmlns:a16="http://schemas.microsoft.com/office/drawing/2014/main" id="{68800C66-AABB-EFA8-12F4-0C56A1243712}"/>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12</a:t>
            </a:fld>
            <a:endParaRPr lang="uk-UA" dirty="0"/>
          </a:p>
        </p:txBody>
      </p:sp>
    </p:spTree>
    <p:extLst>
      <p:ext uri="{BB962C8B-B14F-4D97-AF65-F5344CB8AC3E}">
        <p14:creationId xmlns:p14="http://schemas.microsoft.com/office/powerpoint/2010/main" val="1813658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2"/>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Інтерфейс користувача </a:t>
            </a:r>
            <a:endParaRPr sz="3200" dirty="0"/>
          </a:p>
        </p:txBody>
      </p:sp>
      <p:pic>
        <p:nvPicPr>
          <p:cNvPr id="129" name="Google Shape;129;p22"/>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A28D948D-369C-B702-98D8-76BFF8794D17}"/>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13</a:t>
            </a:fld>
            <a:endParaRPr lang="uk-UA" dirty="0"/>
          </a:p>
        </p:txBody>
      </p:sp>
      <p:pic>
        <p:nvPicPr>
          <p:cNvPr id="8194" name="Picture 2">
            <a:extLst>
              <a:ext uri="{FF2B5EF4-FFF2-40B4-BE49-F238E27FC236}">
                <a16:creationId xmlns:a16="http://schemas.microsoft.com/office/drawing/2014/main" id="{2D6FF032-2A5C-4C56-08B5-F3D9DB4AB4B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7426"/>
          <a:stretch>
            <a:fillRect/>
          </a:stretch>
        </p:blipFill>
        <p:spPr bwMode="auto">
          <a:xfrm>
            <a:off x="4971048" y="582681"/>
            <a:ext cx="4019069" cy="2489203"/>
          </a:xfrm>
          <a:prstGeom prst="rect">
            <a:avLst/>
          </a:prstGeom>
          <a:noFill/>
          <a:ln>
            <a:solidFill>
              <a:schemeClr val="accent3">
                <a:lumMod val="60000"/>
                <a:lumOff val="40000"/>
              </a:schemeClr>
            </a:solidFill>
          </a:ln>
          <a:extLst>
            <a:ext uri="{909E8E84-426E-40DD-AFC4-6F175D3DCCD1}">
              <a14:hiddenFill xmlns:a14="http://schemas.microsoft.com/office/drawing/2010/main">
                <a:solidFill>
                  <a:srgbClr val="FFFFFF"/>
                </a:solidFill>
              </a14:hiddenFill>
            </a:ext>
          </a:extLst>
        </p:spPr>
      </p:pic>
      <p:pic>
        <p:nvPicPr>
          <p:cNvPr id="8195" name="Picture 3">
            <a:extLst>
              <a:ext uri="{FF2B5EF4-FFF2-40B4-BE49-F238E27FC236}">
                <a16:creationId xmlns:a16="http://schemas.microsoft.com/office/drawing/2014/main" id="{DEE5216C-CDBA-B664-0D38-721CF0890E0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233" y="687680"/>
            <a:ext cx="3758720" cy="2217983"/>
          </a:xfrm>
          <a:prstGeom prst="rect">
            <a:avLst/>
          </a:prstGeom>
          <a:noFill/>
          <a:ln>
            <a:solidFill>
              <a:schemeClr val="accent3">
                <a:lumMod val="60000"/>
                <a:lumOff val="40000"/>
              </a:schemeClr>
            </a:solidFill>
          </a:ln>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06A8210F-E02C-77C5-69D8-05A20AC5101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62797" y="2695664"/>
            <a:ext cx="3896311" cy="2218462"/>
          </a:xfrm>
          <a:prstGeom prst="rect">
            <a:avLst/>
          </a:prstGeom>
          <a:noFill/>
          <a:ln>
            <a:solidFill>
              <a:schemeClr val="accent3">
                <a:lumMod val="60000"/>
                <a:lumOff val="40000"/>
              </a:schemeClr>
            </a:solidFill>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2"/>
          <p:cNvSpPr txBox="1">
            <a:spLocks noGrp="1"/>
          </p:cNvSpPr>
          <p:nvPr>
            <p:ph type="title"/>
          </p:nvPr>
        </p:nvSpPr>
        <p:spPr>
          <a:xfrm>
            <a:off x="268925" y="-143620"/>
            <a:ext cx="3026725"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Тестування</a:t>
            </a:r>
            <a:endParaRPr sz="3200" dirty="0"/>
          </a:p>
        </p:txBody>
      </p:sp>
      <p:pic>
        <p:nvPicPr>
          <p:cNvPr id="129" name="Google Shape;129;p22"/>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A28D948D-369C-B702-98D8-76BFF8794D17}"/>
              </a:ext>
            </a:extLst>
          </p:cNvPr>
          <p:cNvSpPr txBox="1"/>
          <p:nvPr/>
        </p:nvSpPr>
        <p:spPr>
          <a:xfrm>
            <a:off x="8668142" y="4675199"/>
            <a:ext cx="284052" cy="307777"/>
          </a:xfrm>
          <a:prstGeom prst="rect">
            <a:avLst/>
          </a:prstGeom>
          <a:noFill/>
        </p:spPr>
        <p:txBody>
          <a:bodyPr wrap="none" rtlCol="0">
            <a:spAutoFit/>
          </a:bodyPr>
          <a:lstStyle/>
          <a:p>
            <a:fld id="{A35EEF41-5B9E-4186-8855-3C8162DCC2D6}" type="slidenum">
              <a:rPr lang="uk-UA" smtClean="0"/>
              <a:t>14</a:t>
            </a:fld>
            <a:endParaRPr lang="uk-UA" dirty="0"/>
          </a:p>
        </p:txBody>
      </p:sp>
      <p:sp>
        <p:nvSpPr>
          <p:cNvPr id="5" name="Google Shape;100;p18">
            <a:extLst>
              <a:ext uri="{FF2B5EF4-FFF2-40B4-BE49-F238E27FC236}">
                <a16:creationId xmlns:a16="http://schemas.microsoft.com/office/drawing/2014/main" id="{778E73EE-1B6B-8F40-7FC6-323E66F03C79}"/>
              </a:ext>
            </a:extLst>
          </p:cNvPr>
          <p:cNvSpPr txBox="1">
            <a:spLocks noGrp="1"/>
          </p:cNvSpPr>
          <p:nvPr>
            <p:ph type="body" idx="1"/>
          </p:nvPr>
        </p:nvSpPr>
        <p:spPr>
          <a:xfrm>
            <a:off x="4610491" y="734755"/>
            <a:ext cx="4341703" cy="1653365"/>
          </a:xfrm>
          <a:prstGeom prst="rect">
            <a:avLst/>
          </a:prstGeom>
        </p:spPr>
        <p:txBody>
          <a:bodyPr spcFirstLastPara="1" wrap="square" lIns="91425" tIns="91425" rIns="91425" bIns="91425" anchor="t" anchorCtr="0">
            <a:normAutofit fontScale="85000" lnSpcReduction="20000"/>
          </a:bodyPr>
          <a:lstStyle/>
          <a:p>
            <a:pPr marL="0" lvl="0" indent="0" algn="l" rtl="0">
              <a:spcBef>
                <a:spcPts val="1500"/>
              </a:spcBef>
              <a:spcAft>
                <a:spcPts val="1200"/>
              </a:spcAft>
              <a:buNone/>
            </a:pPr>
            <a:r>
              <a:rPr lang="ru-RU" dirty="0">
                <a:latin typeface="Economica" panose="020B0604020202020204" charset="0"/>
              </a:rPr>
              <a:t>Для проведення тестування було створено чек-лист, який містить сторінки додатку, що тестуються, та розміщений на них функціонал зі вказанням очікуваного результату. Фрагмент чек-лісту:</a:t>
            </a:r>
          </a:p>
          <a:p>
            <a:pPr marL="0" lvl="0" indent="0" algn="l" rtl="0">
              <a:spcBef>
                <a:spcPts val="1500"/>
              </a:spcBef>
              <a:spcAft>
                <a:spcPts val="1200"/>
              </a:spcAft>
              <a:buNone/>
            </a:pPr>
            <a:endParaRPr dirty="0">
              <a:latin typeface="Economica" panose="020B0604020202020204" charset="0"/>
            </a:endParaRPr>
          </a:p>
        </p:txBody>
      </p:sp>
      <p:sp>
        <p:nvSpPr>
          <p:cNvPr id="6" name="Google Shape;100;p18">
            <a:extLst>
              <a:ext uri="{FF2B5EF4-FFF2-40B4-BE49-F238E27FC236}">
                <a16:creationId xmlns:a16="http://schemas.microsoft.com/office/drawing/2014/main" id="{34BBE91E-81E8-D483-2DF1-07AC9B2F0942}"/>
              </a:ext>
            </a:extLst>
          </p:cNvPr>
          <p:cNvSpPr txBox="1">
            <a:spLocks/>
          </p:cNvSpPr>
          <p:nvPr/>
        </p:nvSpPr>
        <p:spPr>
          <a:xfrm>
            <a:off x="230297" y="788006"/>
            <a:ext cx="4526809" cy="1899638"/>
          </a:xfrm>
          <a:prstGeom prst="rect">
            <a:avLst/>
          </a:prstGeom>
          <a:noFill/>
          <a:ln>
            <a:noFill/>
          </a:ln>
        </p:spPr>
        <p:txBody>
          <a:bodyPr spcFirstLastPara="1" wrap="square" lIns="91425" tIns="91425" rIns="91425" bIns="91425" anchor="t" anchorCtr="0">
            <a:normAutofit fontScale="85000" lnSpcReduction="10000"/>
          </a:bodyPr>
          <a:lstStyle>
            <a:defPPr marR="0" lvl="0" algn="l" rtl="0">
              <a:lnSpc>
                <a:spcPct val="100000"/>
              </a:lnSpc>
              <a:spcBef>
                <a:spcPts val="0"/>
              </a:spcBef>
              <a:spcAft>
                <a:spcPts val="0"/>
              </a:spcAft>
            </a:defPPr>
            <a:lvl1pPr marL="457200" marR="0" lvl="0" indent="-342900"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914400" marR="0" lvl="1"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2pPr>
            <a:lvl3pPr marL="1371600" marR="0" lvl="2"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3pPr>
            <a:lvl4pPr marL="1828800" marR="0" lvl="3"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4pPr>
            <a:lvl5pPr marL="2286000" marR="0" lvl="4"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5pPr>
            <a:lvl6pPr marL="2743200" marR="0" lvl="5"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6pPr>
            <a:lvl7pPr marL="3200400" marR="0" lvl="6"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7pPr>
            <a:lvl8pPr marL="3657600" marR="0" lvl="7"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8pPr>
            <a:lvl9pPr marL="4114800" marR="0" lvl="8"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9pPr>
          </a:lstStyle>
          <a:p>
            <a:pPr marL="0" indent="0">
              <a:spcBef>
                <a:spcPts val="1500"/>
              </a:spcBef>
              <a:spcAft>
                <a:spcPts val="1200"/>
              </a:spcAft>
              <a:buFont typeface="Open Sans"/>
              <a:buNone/>
            </a:pPr>
            <a:r>
              <a:rPr lang="ru-RU" dirty="0">
                <a:latin typeface="Economica" panose="020B0604020202020204" charset="0"/>
              </a:rPr>
              <a:t>Було проведено тестування продуктивності, що включає в себе перевірку часу виконання критичних операцій, час завантаження сторінок, максимальна кількість з’єднань. Результати тестування навантаження: </a:t>
            </a:r>
          </a:p>
        </p:txBody>
      </p:sp>
      <p:sp>
        <p:nvSpPr>
          <p:cNvPr id="7" name="Google Shape;99;p18">
            <a:extLst>
              <a:ext uri="{FF2B5EF4-FFF2-40B4-BE49-F238E27FC236}">
                <a16:creationId xmlns:a16="http://schemas.microsoft.com/office/drawing/2014/main" id="{DA70E89F-9CA3-D35C-DE92-E551F97B4766}"/>
              </a:ext>
            </a:extLst>
          </p:cNvPr>
          <p:cNvSpPr txBox="1">
            <a:spLocks/>
          </p:cNvSpPr>
          <p:nvPr/>
        </p:nvSpPr>
        <p:spPr>
          <a:xfrm>
            <a:off x="602204" y="482881"/>
            <a:ext cx="3600449" cy="53290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r>
              <a:rPr lang="uk-UA" sz="1800" b="1" dirty="0"/>
              <a:t>Тестування продуктивності</a:t>
            </a:r>
          </a:p>
        </p:txBody>
      </p:sp>
      <p:sp>
        <p:nvSpPr>
          <p:cNvPr id="8" name="Google Shape;99;p18">
            <a:extLst>
              <a:ext uri="{FF2B5EF4-FFF2-40B4-BE49-F238E27FC236}">
                <a16:creationId xmlns:a16="http://schemas.microsoft.com/office/drawing/2014/main" id="{1250F278-92E8-C0BC-72F4-FCA84A9111AB}"/>
              </a:ext>
            </a:extLst>
          </p:cNvPr>
          <p:cNvSpPr txBox="1">
            <a:spLocks/>
          </p:cNvSpPr>
          <p:nvPr/>
        </p:nvSpPr>
        <p:spPr>
          <a:xfrm>
            <a:off x="5003285" y="468301"/>
            <a:ext cx="3367594" cy="53290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r>
              <a:rPr lang="uk-UA" sz="1800" b="1" dirty="0"/>
              <a:t>Функціональне тестування</a:t>
            </a:r>
          </a:p>
        </p:txBody>
      </p:sp>
      <p:pic>
        <p:nvPicPr>
          <p:cNvPr id="9218" name="Picture 2">
            <a:extLst>
              <a:ext uri="{FF2B5EF4-FFF2-40B4-BE49-F238E27FC236}">
                <a16:creationId xmlns:a16="http://schemas.microsoft.com/office/drawing/2014/main" id="{E8E830DE-F4FA-E473-493E-0DDE0AA169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0327" y="2111676"/>
            <a:ext cx="3950986" cy="2368550"/>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FD82DFE7-4AB9-3519-2758-3420EC78B6CB}"/>
              </a:ext>
            </a:extLst>
          </p:cNvPr>
          <p:cNvGrpSpPr/>
          <p:nvPr/>
        </p:nvGrpSpPr>
        <p:grpSpPr>
          <a:xfrm>
            <a:off x="179877" y="2263388"/>
            <a:ext cx="4445101" cy="2092106"/>
            <a:chOff x="4617191" y="2263774"/>
            <a:chExt cx="6265863" cy="2752726"/>
          </a:xfrm>
        </p:grpSpPr>
        <p:pic>
          <p:nvPicPr>
            <p:cNvPr id="9220" name="Picture 4">
              <a:extLst>
                <a:ext uri="{FF2B5EF4-FFF2-40B4-BE49-F238E27FC236}">
                  <a16:creationId xmlns:a16="http://schemas.microsoft.com/office/drawing/2014/main" id="{D3995D5A-AF04-C196-F815-86AC6E35C99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72773"/>
            <a:stretch>
              <a:fillRect/>
            </a:stretch>
          </p:blipFill>
          <p:spPr bwMode="auto">
            <a:xfrm>
              <a:off x="4617191" y="2263775"/>
              <a:ext cx="2678959" cy="2752725"/>
            </a:xfrm>
            <a:prstGeom prst="rect">
              <a:avLst/>
            </a:prstGeom>
            <a:noFill/>
            <a:extLst>
              <a:ext uri="{909E8E84-426E-40DD-AFC4-6F175D3DCCD1}">
                <a14:hiddenFill xmlns:a14="http://schemas.microsoft.com/office/drawing/2010/main">
                  <a:solidFill>
                    <a:srgbClr val="FFFFFF"/>
                  </a:solidFill>
                </a14:hiddenFill>
              </a:ext>
            </a:extLst>
          </p:spPr>
        </p:pic>
        <p:pic>
          <p:nvPicPr>
            <p:cNvPr id="9221" name="Picture 5">
              <a:extLst>
                <a:ext uri="{FF2B5EF4-FFF2-40B4-BE49-F238E27FC236}">
                  <a16:creationId xmlns:a16="http://schemas.microsoft.com/office/drawing/2014/main" id="{43FA451D-6504-1FF7-F49F-864C7C23A09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3545"/>
            <a:stretch>
              <a:fillRect/>
            </a:stretch>
          </p:blipFill>
          <p:spPr bwMode="auto">
            <a:xfrm>
              <a:off x="7296150" y="2263774"/>
              <a:ext cx="3586904" cy="27527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94221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282B0B05-D597-795B-6C7F-C14F68B0DA36}"/>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EA95E7A0-6CF8-B785-77AF-AB67155D2824}"/>
              </a:ext>
            </a:extLst>
          </p:cNvPr>
          <p:cNvSpPr txBox="1">
            <a:spLocks noGrp="1"/>
          </p:cNvSpPr>
          <p:nvPr>
            <p:ph type="title"/>
          </p:nvPr>
        </p:nvSpPr>
        <p:spPr>
          <a:xfrm>
            <a:off x="268925" y="-143620"/>
            <a:ext cx="3026725"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Тестування</a:t>
            </a:r>
            <a:endParaRPr sz="3200" dirty="0"/>
          </a:p>
        </p:txBody>
      </p:sp>
      <p:pic>
        <p:nvPicPr>
          <p:cNvPr id="129" name="Google Shape;129;p22">
            <a:extLst>
              <a:ext uri="{FF2B5EF4-FFF2-40B4-BE49-F238E27FC236}">
                <a16:creationId xmlns:a16="http://schemas.microsoft.com/office/drawing/2014/main" id="{14E915D8-58F7-299E-51DC-0B4666CAF33C}"/>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4FA6178A-8BA5-EB72-868B-7DF6C919AA80}"/>
              </a:ext>
            </a:extLst>
          </p:cNvPr>
          <p:cNvSpPr txBox="1"/>
          <p:nvPr/>
        </p:nvSpPr>
        <p:spPr>
          <a:xfrm>
            <a:off x="8668142" y="4675199"/>
            <a:ext cx="284052" cy="307777"/>
          </a:xfrm>
          <a:prstGeom prst="rect">
            <a:avLst/>
          </a:prstGeom>
          <a:noFill/>
        </p:spPr>
        <p:txBody>
          <a:bodyPr wrap="none" rtlCol="0">
            <a:spAutoFit/>
          </a:bodyPr>
          <a:lstStyle/>
          <a:p>
            <a:fld id="{A35EEF41-5B9E-4186-8855-3C8162DCC2D6}" type="slidenum">
              <a:rPr lang="uk-UA" smtClean="0"/>
              <a:t>15</a:t>
            </a:fld>
            <a:endParaRPr lang="uk-UA" dirty="0"/>
          </a:p>
        </p:txBody>
      </p:sp>
      <p:sp>
        <p:nvSpPr>
          <p:cNvPr id="5" name="Google Shape;100;p18">
            <a:extLst>
              <a:ext uri="{FF2B5EF4-FFF2-40B4-BE49-F238E27FC236}">
                <a16:creationId xmlns:a16="http://schemas.microsoft.com/office/drawing/2014/main" id="{E652D2DC-F753-A19A-527B-3B52A6BA549A}"/>
              </a:ext>
            </a:extLst>
          </p:cNvPr>
          <p:cNvSpPr txBox="1">
            <a:spLocks noGrp="1"/>
          </p:cNvSpPr>
          <p:nvPr>
            <p:ph type="body" idx="1"/>
          </p:nvPr>
        </p:nvSpPr>
        <p:spPr>
          <a:xfrm>
            <a:off x="5702300" y="734755"/>
            <a:ext cx="3249894" cy="4065845"/>
          </a:xfrm>
          <a:prstGeom prst="rect">
            <a:avLst/>
          </a:prstGeom>
        </p:spPr>
        <p:txBody>
          <a:bodyPr spcFirstLastPara="1" wrap="square" lIns="91425" tIns="91425" rIns="91425" bIns="91425" anchor="t" anchorCtr="0">
            <a:normAutofit fontScale="77500" lnSpcReduction="20000"/>
          </a:bodyPr>
          <a:lstStyle/>
          <a:p>
            <a:pPr marL="0" lvl="0" indent="0" algn="l" rtl="0">
              <a:buNone/>
            </a:pPr>
            <a:r>
              <a:rPr lang="uk-UA" dirty="0">
                <a:latin typeface="Economica" panose="020B0604020202020204" charset="0"/>
              </a:rPr>
              <a:t>Для тестування інтерфейсу використовувалось ручне тестування. Перевірялись наступні аспекти:</a:t>
            </a:r>
          </a:p>
          <a:p>
            <a:pPr marL="0" lvl="0" indent="0" algn="l" rtl="0">
              <a:buNone/>
            </a:pPr>
            <a:r>
              <a:rPr lang="uk-UA" dirty="0">
                <a:latin typeface="Economica" panose="020B0604020202020204" charset="0"/>
              </a:rPr>
              <a:t>а) коректність відображення елементів;</a:t>
            </a:r>
          </a:p>
          <a:p>
            <a:pPr marL="0" lvl="0" indent="0" algn="l" rtl="0">
              <a:buNone/>
            </a:pPr>
            <a:r>
              <a:rPr lang="uk-UA" dirty="0">
                <a:latin typeface="Economica" panose="020B0604020202020204" charset="0"/>
              </a:rPr>
              <a:t>б) граматика, правопис;</a:t>
            </a:r>
          </a:p>
          <a:p>
            <a:pPr marL="0" lvl="0" indent="0" algn="l" rtl="0">
              <a:buNone/>
            </a:pPr>
            <a:r>
              <a:rPr lang="uk-UA" dirty="0">
                <a:latin typeface="Economica" panose="020B0604020202020204" charset="0"/>
              </a:rPr>
              <a:t>в) мова інтерфейсу: наявність та правильність перекладу інтерфейсу;</a:t>
            </a:r>
          </a:p>
          <a:p>
            <a:pPr marL="0" lvl="0" indent="0" algn="l" rtl="0">
              <a:buNone/>
            </a:pPr>
            <a:r>
              <a:rPr lang="uk-UA" dirty="0">
                <a:latin typeface="Economica" panose="020B0604020202020204" charset="0"/>
              </a:rPr>
              <a:t>г) функціональність переходів та навігації</a:t>
            </a:r>
          </a:p>
          <a:p>
            <a:pPr marL="0" lvl="0" indent="0" algn="l" rtl="0">
              <a:buNone/>
            </a:pPr>
            <a:r>
              <a:rPr lang="uk-UA" dirty="0">
                <a:latin typeface="Economica" panose="020B0604020202020204" charset="0"/>
              </a:rPr>
              <a:t>д) валідація форм та відображення повідомлень про помилки</a:t>
            </a:r>
          </a:p>
          <a:p>
            <a:pPr marL="0" lvl="0" indent="0" algn="l" rtl="0">
              <a:buNone/>
            </a:pPr>
            <a:r>
              <a:rPr lang="uk-UA" dirty="0">
                <a:latin typeface="Economica" panose="020B0604020202020204" charset="0"/>
              </a:rPr>
              <a:t>е) коректність відображення динамічних даних: чи оновлюється інтерфейс після змін.</a:t>
            </a:r>
          </a:p>
          <a:p>
            <a:pPr marL="0" lvl="0" indent="0" algn="l" rtl="0">
              <a:buNone/>
            </a:pPr>
            <a:r>
              <a:rPr lang="uk-UA" dirty="0">
                <a:latin typeface="Economica" panose="020B0604020202020204" charset="0"/>
              </a:rPr>
              <a:t>ж) інтерактивність та поведінка </a:t>
            </a:r>
            <a:r>
              <a:rPr lang="en-US" dirty="0">
                <a:latin typeface="Economica" panose="020B0604020202020204" charset="0"/>
              </a:rPr>
              <a:t>UI-</a:t>
            </a:r>
            <a:r>
              <a:rPr lang="uk-UA" dirty="0">
                <a:latin typeface="Economica" panose="020B0604020202020204" charset="0"/>
              </a:rPr>
              <a:t>елементів</a:t>
            </a:r>
          </a:p>
          <a:p>
            <a:pPr marL="0" lvl="0" indent="0" algn="l" rtl="0">
              <a:buNone/>
            </a:pPr>
            <a:endParaRPr dirty="0">
              <a:latin typeface="Economica" panose="020B0604020202020204" charset="0"/>
            </a:endParaRPr>
          </a:p>
        </p:txBody>
      </p:sp>
      <p:sp>
        <p:nvSpPr>
          <p:cNvPr id="6" name="Google Shape;100;p18">
            <a:extLst>
              <a:ext uri="{FF2B5EF4-FFF2-40B4-BE49-F238E27FC236}">
                <a16:creationId xmlns:a16="http://schemas.microsoft.com/office/drawing/2014/main" id="{F0286949-DE05-4C17-526F-F8D87814C18A}"/>
              </a:ext>
            </a:extLst>
          </p:cNvPr>
          <p:cNvSpPr txBox="1">
            <a:spLocks/>
          </p:cNvSpPr>
          <p:nvPr/>
        </p:nvSpPr>
        <p:spPr>
          <a:xfrm>
            <a:off x="230297" y="788006"/>
            <a:ext cx="4401880" cy="1274323"/>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L="457200" marR="0" lvl="0" indent="-342900"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914400" marR="0" lvl="1"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2pPr>
            <a:lvl3pPr marL="1371600" marR="0" lvl="2"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3pPr>
            <a:lvl4pPr marL="1828800" marR="0" lvl="3"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4pPr>
            <a:lvl5pPr marL="2286000" marR="0" lvl="4"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5pPr>
            <a:lvl6pPr marL="2743200" marR="0" lvl="5"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6pPr>
            <a:lvl7pPr marL="3200400" marR="0" lvl="6"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7pPr>
            <a:lvl8pPr marL="3657600" marR="0" lvl="7"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8pPr>
            <a:lvl9pPr marL="4114800" marR="0" lvl="8"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9pPr>
          </a:lstStyle>
          <a:p>
            <a:pPr marL="0" indent="0">
              <a:spcBef>
                <a:spcPts val="1500"/>
              </a:spcBef>
              <a:spcAft>
                <a:spcPts val="1200"/>
              </a:spcAft>
              <a:buFont typeface="Open Sans"/>
              <a:buNone/>
            </a:pPr>
            <a:r>
              <a:rPr lang="ru-RU" dirty="0">
                <a:latin typeface="Economica" panose="020B0604020202020204" charset="0"/>
              </a:rPr>
              <a:t>Для тестування адаптивності інтерфейсу було використано додаток </a:t>
            </a:r>
            <a:r>
              <a:rPr lang="en-US" dirty="0">
                <a:latin typeface="Economica" panose="020B0604020202020204" charset="0"/>
              </a:rPr>
              <a:t>Responsively. </a:t>
            </a:r>
            <a:r>
              <a:rPr lang="ru-RU" dirty="0">
                <a:latin typeface="Economica" panose="020B0604020202020204" charset="0"/>
              </a:rPr>
              <a:t>Приклад тестування сторінки пошуку: </a:t>
            </a:r>
          </a:p>
        </p:txBody>
      </p:sp>
      <p:sp>
        <p:nvSpPr>
          <p:cNvPr id="7" name="Google Shape;99;p18">
            <a:extLst>
              <a:ext uri="{FF2B5EF4-FFF2-40B4-BE49-F238E27FC236}">
                <a16:creationId xmlns:a16="http://schemas.microsoft.com/office/drawing/2014/main" id="{A7DD7E07-68E7-4299-4C88-CD6C8CBCCFCE}"/>
              </a:ext>
            </a:extLst>
          </p:cNvPr>
          <p:cNvSpPr txBox="1">
            <a:spLocks/>
          </p:cNvSpPr>
          <p:nvPr/>
        </p:nvSpPr>
        <p:spPr>
          <a:xfrm>
            <a:off x="602204" y="482881"/>
            <a:ext cx="3600449" cy="53290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r>
              <a:rPr lang="uk-UA" sz="1800" b="1"/>
              <a:t>Тестування адаптивності</a:t>
            </a:r>
            <a:endParaRPr lang="uk-UA" sz="1800" b="1" dirty="0"/>
          </a:p>
        </p:txBody>
      </p:sp>
      <p:sp>
        <p:nvSpPr>
          <p:cNvPr id="8" name="Google Shape;99;p18">
            <a:extLst>
              <a:ext uri="{FF2B5EF4-FFF2-40B4-BE49-F238E27FC236}">
                <a16:creationId xmlns:a16="http://schemas.microsoft.com/office/drawing/2014/main" id="{0AE7C6E7-77F8-3A20-590F-38808C184FE0}"/>
              </a:ext>
            </a:extLst>
          </p:cNvPr>
          <p:cNvSpPr txBox="1">
            <a:spLocks/>
          </p:cNvSpPr>
          <p:nvPr/>
        </p:nvSpPr>
        <p:spPr>
          <a:xfrm>
            <a:off x="5546109" y="235758"/>
            <a:ext cx="3367594" cy="53290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eaLnBrk="1" hangingPunct="1">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r>
              <a:rPr lang="uk-UA" sz="1800" b="1" dirty="0"/>
              <a:t>Тестування інтерфейсу</a:t>
            </a:r>
          </a:p>
        </p:txBody>
      </p:sp>
      <p:pic>
        <p:nvPicPr>
          <p:cNvPr id="10242" name="Picture 2">
            <a:extLst>
              <a:ext uri="{FF2B5EF4-FFF2-40B4-BE49-F238E27FC236}">
                <a16:creationId xmlns:a16="http://schemas.microsoft.com/office/drawing/2014/main" id="{2DD667A8-960B-6847-4667-92291201CF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806" y="1911349"/>
            <a:ext cx="5491757" cy="2414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301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268925" y="-186276"/>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Публікація результатів </a:t>
            </a:r>
            <a:endParaRPr sz="3200" dirty="0"/>
          </a:p>
        </p:txBody>
      </p:sp>
      <p:pic>
        <p:nvPicPr>
          <p:cNvPr id="136" name="Google Shape;136;p23"/>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5BB10B47-7B7A-16D3-B2F7-7BCD981C8FD9}"/>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16</a:t>
            </a:fld>
            <a:endParaRPr lang="uk-UA" dirty="0"/>
          </a:p>
        </p:txBody>
      </p:sp>
      <p:sp>
        <p:nvSpPr>
          <p:cNvPr id="5" name="Google Shape;100;p18">
            <a:extLst>
              <a:ext uri="{FF2B5EF4-FFF2-40B4-BE49-F238E27FC236}">
                <a16:creationId xmlns:a16="http://schemas.microsoft.com/office/drawing/2014/main" id="{E17C72FA-F74F-B70B-B0DA-D2B93A5617E2}"/>
              </a:ext>
            </a:extLst>
          </p:cNvPr>
          <p:cNvSpPr txBox="1">
            <a:spLocks noGrp="1"/>
          </p:cNvSpPr>
          <p:nvPr>
            <p:ph type="body" idx="1"/>
          </p:nvPr>
        </p:nvSpPr>
        <p:spPr>
          <a:xfrm>
            <a:off x="286456" y="330266"/>
            <a:ext cx="4354023" cy="989118"/>
          </a:xfrm>
          <a:prstGeom prst="rect">
            <a:avLst/>
          </a:prstGeom>
        </p:spPr>
        <p:txBody>
          <a:bodyPr spcFirstLastPara="1" wrap="square" lIns="91425" tIns="91425" rIns="91425" bIns="91425" anchor="t" anchorCtr="0">
            <a:normAutofit lnSpcReduction="10000"/>
          </a:bodyPr>
          <a:lstStyle/>
          <a:p>
            <a:pPr marL="0" lvl="0" indent="0" algn="l" rtl="0">
              <a:spcBef>
                <a:spcPts val="1500"/>
              </a:spcBef>
              <a:spcAft>
                <a:spcPts val="1200"/>
              </a:spcAft>
              <a:buNone/>
            </a:pPr>
            <a:r>
              <a:rPr lang="ru-RU" sz="1400" dirty="0">
                <a:latin typeface="Economica" panose="020B0604020202020204" charset="0"/>
              </a:rPr>
              <a:t>13-та Міжнародна науково-технічна конференція ІСТ-2024, Харків, 26 - 28 листопада 2024 р.</a:t>
            </a:r>
          </a:p>
        </p:txBody>
      </p:sp>
      <p:sp>
        <p:nvSpPr>
          <p:cNvPr id="6" name="Google Shape;100;p18">
            <a:extLst>
              <a:ext uri="{FF2B5EF4-FFF2-40B4-BE49-F238E27FC236}">
                <a16:creationId xmlns:a16="http://schemas.microsoft.com/office/drawing/2014/main" id="{9AE411D9-DB82-9638-FC37-2A009BF0316B}"/>
              </a:ext>
            </a:extLst>
          </p:cNvPr>
          <p:cNvSpPr txBox="1">
            <a:spLocks/>
          </p:cNvSpPr>
          <p:nvPr/>
        </p:nvSpPr>
        <p:spPr>
          <a:xfrm>
            <a:off x="4860437" y="336038"/>
            <a:ext cx="4201855" cy="983346"/>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L="457200" marR="0" lvl="0" indent="-342900" algn="l" rtl="0" eaLnBrk="1" hangingPunct="1">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914400" marR="0" lvl="1"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2pPr>
            <a:lvl3pPr marL="1371600" marR="0" lvl="2"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3pPr>
            <a:lvl4pPr marL="1828800" marR="0" lvl="3"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4pPr>
            <a:lvl5pPr marL="2286000" marR="0" lvl="4"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5pPr>
            <a:lvl6pPr marL="2743200" marR="0" lvl="5"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6pPr>
            <a:lvl7pPr marL="3200400" marR="0" lvl="6"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7pPr>
            <a:lvl8pPr marL="3657600" marR="0" lvl="7"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8pPr>
            <a:lvl9pPr marL="4114800" marR="0" lvl="8" indent="-317500" algn="l" rtl="0" eaLnBrk="1" hangingPunct="1">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9pPr>
          </a:lstStyle>
          <a:p>
            <a:pPr marL="0" indent="0">
              <a:spcBef>
                <a:spcPts val="1500"/>
              </a:spcBef>
              <a:spcAft>
                <a:spcPts val="1200"/>
              </a:spcAft>
              <a:buFont typeface="Open Sans"/>
              <a:buNone/>
            </a:pPr>
            <a:r>
              <a:rPr lang="uk-UA" sz="1200" dirty="0">
                <a:latin typeface="Economica" panose="020B0604020202020204" charset="0"/>
              </a:rPr>
              <a:t>Виставка технічної творчості молоді у секції “Наука” </a:t>
            </a:r>
            <a:r>
              <a:rPr lang="en-US" sz="1200" dirty="0">
                <a:latin typeface="Economica" panose="020B0604020202020204" charset="0"/>
              </a:rPr>
              <a:t>XX</a:t>
            </a:r>
            <a:r>
              <a:rPr lang="uk-UA" sz="1200" dirty="0">
                <a:latin typeface="Economica" panose="020B0604020202020204" charset="0"/>
              </a:rPr>
              <a:t>ІХ Міжнародного молодіжного форуму «Радіоелектроніка та молодь у ХХІ столітті», м. Харків, 16 – 19 квіт. 2025 р.</a:t>
            </a:r>
          </a:p>
        </p:txBody>
      </p:sp>
      <p:pic>
        <p:nvPicPr>
          <p:cNvPr id="11266" name="Picture 2">
            <a:extLst>
              <a:ext uri="{FF2B5EF4-FFF2-40B4-BE49-F238E27FC236}">
                <a16:creationId xmlns:a16="http://schemas.microsoft.com/office/drawing/2014/main" id="{73763E75-9499-8324-59BB-917168A9D1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3106" y="1284032"/>
            <a:ext cx="2429339" cy="3674632"/>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678EFBDD-B181-B015-5338-9030D3DCE7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29622" y="1284033"/>
            <a:ext cx="2574678" cy="3630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9737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xfrm>
            <a:off x="311700" y="-35287"/>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Підсумки </a:t>
            </a:r>
            <a:endParaRPr sz="3200" dirty="0"/>
          </a:p>
        </p:txBody>
      </p:sp>
      <p:sp>
        <p:nvSpPr>
          <p:cNvPr id="142" name="Google Shape;142;p24"/>
          <p:cNvSpPr txBox="1">
            <a:spLocks noGrp="1"/>
          </p:cNvSpPr>
          <p:nvPr>
            <p:ph type="body" idx="1"/>
          </p:nvPr>
        </p:nvSpPr>
        <p:spPr>
          <a:xfrm>
            <a:off x="268925" y="716250"/>
            <a:ext cx="8286200" cy="3710999"/>
          </a:xfrm>
          <a:prstGeom prst="rect">
            <a:avLst/>
          </a:prstGeom>
        </p:spPr>
        <p:txBody>
          <a:bodyPr spcFirstLastPara="1" wrap="square" lIns="91425" tIns="91425" rIns="91425" bIns="0" anchor="t" anchorCtr="0">
            <a:noAutofit/>
          </a:bodyPr>
          <a:lstStyle/>
          <a:p>
            <a:pPr marL="0" lvl="0" indent="0" algn="l" rtl="0">
              <a:lnSpc>
                <a:spcPct val="100000"/>
              </a:lnSpc>
              <a:spcBef>
                <a:spcPts val="0"/>
              </a:spcBef>
              <a:spcAft>
                <a:spcPts val="0"/>
              </a:spcAft>
              <a:buNone/>
            </a:pPr>
            <a:r>
              <a:rPr lang="uk-UA" sz="1400" dirty="0">
                <a:latin typeface="Economica" panose="020B0604020202020204" charset="0"/>
              </a:rPr>
              <a:t>Розроблено програмну систему, яка забезпечує ефективну комунікацію між власниками домашніх тварин та виконавцями послуг:</a:t>
            </a:r>
          </a:p>
          <a:p>
            <a:pPr marL="285750" indent="-285750">
              <a:lnSpc>
                <a:spcPct val="100000"/>
              </a:lnSpc>
              <a:buFont typeface="Arial" panose="020B0604020202020204" pitchFamily="34" charset="0"/>
              <a:buChar char="•"/>
            </a:pPr>
            <a:r>
              <a:rPr lang="uk-UA" sz="1400" dirty="0">
                <a:latin typeface="Economica" panose="020B0604020202020204" charset="0"/>
              </a:rPr>
              <a:t>власникам: шукати послуги, записуватись на них і обирати найбільш підходящого виконавця за відгуками та рейтингами:</a:t>
            </a:r>
          </a:p>
          <a:p>
            <a:pPr marL="285750" indent="-285750">
              <a:lnSpc>
                <a:spcPct val="100000"/>
              </a:lnSpc>
              <a:buFont typeface="Arial" panose="020B0604020202020204" pitchFamily="34" charset="0"/>
              <a:buChar char="•"/>
            </a:pPr>
            <a:r>
              <a:rPr lang="uk-UA" sz="1400" dirty="0">
                <a:latin typeface="Economica" panose="020B0604020202020204" charset="0"/>
              </a:rPr>
              <a:t>надавачі послуг можуть розміщувати та пропонувати  свої послуги, керувати розкладом та записами.</a:t>
            </a:r>
          </a:p>
          <a:p>
            <a:pPr marL="0" lvl="0" indent="0" algn="l" rtl="0">
              <a:lnSpc>
                <a:spcPct val="100000"/>
              </a:lnSpc>
              <a:spcBef>
                <a:spcPts val="0"/>
              </a:spcBef>
              <a:spcAft>
                <a:spcPts val="0"/>
              </a:spcAft>
              <a:buNone/>
            </a:pPr>
            <a:r>
              <a:rPr lang="uk-UA" sz="1400" dirty="0">
                <a:latin typeface="Economica" panose="020B0604020202020204" charset="0"/>
              </a:rPr>
              <a:t>Перспективи розвитку: </a:t>
            </a:r>
          </a:p>
          <a:p>
            <a:pPr marL="285750" indent="-285750">
              <a:lnSpc>
                <a:spcPct val="100000"/>
              </a:lnSpc>
              <a:buFont typeface="Arial" panose="020B0604020202020204" pitchFamily="34" charset="0"/>
              <a:buChar char="•"/>
            </a:pPr>
            <a:r>
              <a:rPr lang="uk-UA" sz="1400" dirty="0">
                <a:latin typeface="Economica" panose="020B0604020202020204" charset="0"/>
              </a:rPr>
              <a:t>створення мобільної версії</a:t>
            </a:r>
            <a:r>
              <a:rPr lang="en-US" sz="1400" dirty="0">
                <a:latin typeface="Economica" panose="020B0604020202020204" charset="0"/>
              </a:rPr>
              <a:t>;</a:t>
            </a:r>
            <a:endParaRPr lang="uk-UA" sz="1400" dirty="0">
              <a:latin typeface="Economica" panose="020B0604020202020204" charset="0"/>
            </a:endParaRPr>
          </a:p>
          <a:p>
            <a:pPr marL="285750" indent="-285750">
              <a:lnSpc>
                <a:spcPct val="100000"/>
              </a:lnSpc>
              <a:buFont typeface="Arial" panose="020B0604020202020204" pitchFamily="34" charset="0"/>
              <a:buChar char="•"/>
            </a:pPr>
            <a:r>
              <a:rPr lang="uk-UA" sz="1400" dirty="0">
                <a:latin typeface="Economica" panose="020B0604020202020204" charset="0"/>
              </a:rPr>
              <a:t>Додавання </a:t>
            </a:r>
            <a:r>
              <a:rPr lang="en-US" sz="1400" dirty="0">
                <a:latin typeface="Economica" panose="020B0604020202020204" charset="0"/>
              </a:rPr>
              <a:t>AI-</a:t>
            </a:r>
            <a:r>
              <a:rPr lang="uk-UA" sz="1400" dirty="0">
                <a:latin typeface="Economica" panose="020B0604020202020204" charset="0"/>
              </a:rPr>
              <a:t>алгоритму рекомендацій допоможе персоналізувати підбір майстрів та послуг на основі історії замовлень і відгуків</a:t>
            </a:r>
            <a:r>
              <a:rPr lang="en-US" sz="1400" dirty="0">
                <a:latin typeface="Economica" panose="020B0604020202020204" charset="0"/>
              </a:rPr>
              <a:t>;</a:t>
            </a:r>
            <a:endParaRPr lang="uk-UA" sz="1400" dirty="0">
              <a:latin typeface="Economica" panose="020B0604020202020204" charset="0"/>
            </a:endParaRPr>
          </a:p>
          <a:p>
            <a:pPr marL="285750" indent="-285750">
              <a:lnSpc>
                <a:spcPct val="100000"/>
              </a:lnSpc>
              <a:buFont typeface="Arial" panose="020B0604020202020204" pitchFamily="34" charset="0"/>
              <a:buChar char="•"/>
            </a:pPr>
            <a:r>
              <a:rPr lang="uk-UA" sz="1400" dirty="0">
                <a:latin typeface="Economica" panose="020B0604020202020204" charset="0"/>
              </a:rPr>
              <a:t>Інтеграція геолокаційного пошуку в реальному часі</a:t>
            </a:r>
            <a:r>
              <a:rPr lang="en-US" sz="1400" dirty="0">
                <a:latin typeface="Economica" panose="020B0604020202020204" charset="0"/>
              </a:rPr>
              <a:t>;</a:t>
            </a:r>
            <a:endParaRPr lang="uk-UA" sz="1400" dirty="0">
              <a:latin typeface="Economica" panose="020B0604020202020204" charset="0"/>
            </a:endParaRPr>
          </a:p>
          <a:p>
            <a:pPr marL="285750" indent="-285750">
              <a:lnSpc>
                <a:spcPct val="100000"/>
              </a:lnSpc>
              <a:buFont typeface="Arial" panose="020B0604020202020204" pitchFamily="34" charset="0"/>
              <a:buChar char="•"/>
            </a:pPr>
            <a:r>
              <a:rPr lang="uk-UA" sz="1400" dirty="0">
                <a:latin typeface="Economica" panose="020B0604020202020204" charset="0"/>
              </a:rPr>
              <a:t>Впровадження системи бонусів і лояльності</a:t>
            </a:r>
            <a:r>
              <a:rPr lang="en-US" sz="1400" dirty="0">
                <a:latin typeface="Economica" panose="020B0604020202020204" charset="0"/>
              </a:rPr>
              <a:t>;</a:t>
            </a:r>
            <a:endParaRPr lang="uk-UA" sz="1400" dirty="0">
              <a:latin typeface="Economica" panose="020B0604020202020204" charset="0"/>
            </a:endParaRPr>
          </a:p>
          <a:p>
            <a:pPr marL="285750" indent="-285750">
              <a:lnSpc>
                <a:spcPct val="100000"/>
              </a:lnSpc>
              <a:buFont typeface="Arial" panose="020B0604020202020204" pitchFamily="34" charset="0"/>
              <a:buChar char="•"/>
            </a:pPr>
            <a:r>
              <a:rPr lang="uk-UA" sz="1400" dirty="0">
                <a:latin typeface="Economica" panose="020B0604020202020204" charset="0"/>
              </a:rPr>
              <a:t>Співпраця із ветеринарними клініками та зоомагазинами. </a:t>
            </a:r>
          </a:p>
          <a:p>
            <a:pPr marL="0" lvl="0" indent="0" algn="l" rtl="0">
              <a:lnSpc>
                <a:spcPct val="100000"/>
              </a:lnSpc>
              <a:spcBef>
                <a:spcPts val="0"/>
              </a:spcBef>
              <a:spcAft>
                <a:spcPts val="0"/>
              </a:spcAft>
              <a:buNone/>
            </a:pPr>
            <a:endParaRPr lang="uk-UA" sz="1400" dirty="0">
              <a:latin typeface="Economica" panose="020B0604020202020204" charset="0"/>
            </a:endParaRPr>
          </a:p>
          <a:p>
            <a:pPr marL="0" lvl="0" indent="0" algn="l" rtl="0">
              <a:lnSpc>
                <a:spcPct val="100000"/>
              </a:lnSpc>
              <a:spcBef>
                <a:spcPts val="0"/>
              </a:spcBef>
              <a:spcAft>
                <a:spcPts val="0"/>
              </a:spcAft>
              <a:buNone/>
            </a:pPr>
            <a:r>
              <a:rPr lang="ru-RU" sz="1400" dirty="0">
                <a:latin typeface="Economica" panose="020B0604020202020204" charset="0"/>
              </a:rPr>
              <a:t>Результати проєкту застосовуються у сфері догляду за тваринами, зокрема для автоматизації пошуку, бронювання та управління послугами грумінгу, стрижки та перетримки.</a:t>
            </a:r>
          </a:p>
        </p:txBody>
      </p:sp>
      <p:pic>
        <p:nvPicPr>
          <p:cNvPr id="143" name="Google Shape;143;p24"/>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2B5B94D8-63F6-7EAC-6461-2DB4B135596F}"/>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17</a:t>
            </a:fld>
            <a:endParaRPr lang="uk-UA"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311700" y="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Мета роботи</a:t>
            </a:r>
            <a:endParaRPr sz="3200" dirty="0"/>
          </a:p>
        </p:txBody>
      </p:sp>
      <p:sp>
        <p:nvSpPr>
          <p:cNvPr id="72" name="Google Shape;72;p14"/>
          <p:cNvSpPr txBox="1">
            <a:spLocks noGrp="1"/>
          </p:cNvSpPr>
          <p:nvPr>
            <p:ph type="body" idx="1"/>
          </p:nvPr>
        </p:nvSpPr>
        <p:spPr>
          <a:xfrm>
            <a:off x="311700" y="831300"/>
            <a:ext cx="8520600" cy="3354000"/>
          </a:xfrm>
          <a:prstGeom prst="rect">
            <a:avLst/>
          </a:prstGeom>
        </p:spPr>
        <p:txBody>
          <a:bodyPr spcFirstLastPara="1" wrap="square" lIns="91425" tIns="91425" rIns="91425" bIns="91425" anchor="t" anchorCtr="0">
            <a:normAutofit fontScale="85000" lnSpcReduction="10000"/>
          </a:bodyPr>
          <a:lstStyle/>
          <a:p>
            <a:pPr marL="0" lvl="0" indent="0" algn="l" rtl="0">
              <a:spcBef>
                <a:spcPts val="1200"/>
              </a:spcBef>
              <a:spcAft>
                <a:spcPts val="1200"/>
              </a:spcAft>
              <a:buNone/>
            </a:pPr>
            <a:r>
              <a:rPr lang="uk-UA" dirty="0">
                <a:latin typeface="Economica" panose="020B0604020202020204" charset="0"/>
              </a:rPr>
              <a:t>Метою роботи є створення програмної системи, що надає можливість власникам тварин, що потребують послуг з догляду за тваринами, знайти професійних надавачів необхідних послуг, а надавачам послуг розмістити свою послуги, створити або розширити клієнтську базу, здобути репутацію в своїй трудовій діяльності. Надати можливість гнучкого керування розкладом, записом на послуги, переглядати відгуки та рейтинг надавачів послуг для підбору найбільш підходящого надавача.</a:t>
            </a:r>
          </a:p>
          <a:p>
            <a:pPr marL="0" lvl="0" indent="0" algn="l" rtl="0">
              <a:lnSpc>
                <a:spcPct val="120000"/>
              </a:lnSpc>
              <a:buNone/>
            </a:pPr>
            <a:r>
              <a:rPr lang="ru-RU" dirty="0">
                <a:latin typeface="Economica" panose="020B0604020202020204" charset="0"/>
              </a:rPr>
              <a:t>Актуальність:</a:t>
            </a:r>
          </a:p>
          <a:p>
            <a:pPr marL="285750" indent="-285750">
              <a:lnSpc>
                <a:spcPct val="120000"/>
              </a:lnSpc>
              <a:buFont typeface="Arial" panose="020B0604020202020204" pitchFamily="34" charset="0"/>
              <a:buChar char="•"/>
            </a:pPr>
            <a:r>
              <a:rPr lang="ru-RU" dirty="0">
                <a:latin typeface="Economica" panose="020B0604020202020204" charset="0"/>
              </a:rPr>
              <a:t>Зростаюча кількість домашніх тварин у світі та Україні;</a:t>
            </a:r>
          </a:p>
          <a:p>
            <a:pPr marL="285750" indent="-285750">
              <a:lnSpc>
                <a:spcPct val="120000"/>
              </a:lnSpc>
              <a:buFont typeface="Arial" panose="020B0604020202020204" pitchFamily="34" charset="0"/>
              <a:buChar char="•"/>
            </a:pPr>
            <a:r>
              <a:rPr lang="ru-RU" dirty="0">
                <a:latin typeface="Economica" panose="020B0604020202020204" charset="0"/>
              </a:rPr>
              <a:t>Зростання ринку послуг догляду за тваринами в Україні;</a:t>
            </a:r>
          </a:p>
          <a:p>
            <a:pPr marL="285750" indent="-285750">
              <a:lnSpc>
                <a:spcPct val="120000"/>
              </a:lnSpc>
              <a:buFont typeface="Arial" panose="020B0604020202020204" pitchFamily="34" charset="0"/>
              <a:buChar char="•"/>
            </a:pPr>
            <a:r>
              <a:rPr lang="ru-RU" dirty="0">
                <a:latin typeface="Economica" panose="020B0604020202020204" charset="0"/>
              </a:rPr>
              <a:t>Потреба власників тварин в якісному догляду за тваринами;</a:t>
            </a:r>
          </a:p>
          <a:p>
            <a:pPr marL="285750" indent="-285750">
              <a:lnSpc>
                <a:spcPct val="120000"/>
              </a:lnSpc>
              <a:buFont typeface="Arial" panose="020B0604020202020204" pitchFamily="34" charset="0"/>
              <a:buChar char="•"/>
            </a:pPr>
            <a:r>
              <a:rPr lang="ru-RU" dirty="0">
                <a:latin typeface="Economica" panose="020B0604020202020204" charset="0"/>
              </a:rPr>
              <a:t>Відсутність централізованої платформи для пошуку, запису та розміщення послуг догляду.</a:t>
            </a:r>
          </a:p>
          <a:p>
            <a:pPr marL="0" lvl="0" indent="0" algn="l" rtl="0">
              <a:spcBef>
                <a:spcPts val="1200"/>
              </a:spcBef>
              <a:spcAft>
                <a:spcPts val="1200"/>
              </a:spcAft>
              <a:buNone/>
            </a:pPr>
            <a:endParaRPr dirty="0">
              <a:latin typeface="Economica" panose="020B0604020202020204" charset="0"/>
            </a:endParaRPr>
          </a:p>
        </p:txBody>
      </p:sp>
      <p:pic>
        <p:nvPicPr>
          <p:cNvPr id="73" name="Google Shape;73;p14"/>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893E68CA-DEF7-D32D-BFB6-7B402335F4C7}"/>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a:t>
            </a:fld>
            <a:endParaRPr lang="uk-UA"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124863"/>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Аналіз проблеми  </a:t>
            </a:r>
            <a:endParaRPr sz="3200" dirty="0"/>
          </a:p>
        </p:txBody>
      </p:sp>
      <p:sp>
        <p:nvSpPr>
          <p:cNvPr id="79" name="Google Shape;79;p15"/>
          <p:cNvSpPr txBox="1">
            <a:spLocks noGrp="1"/>
          </p:cNvSpPr>
          <p:nvPr>
            <p:ph type="body" idx="1"/>
          </p:nvPr>
        </p:nvSpPr>
        <p:spPr>
          <a:xfrm>
            <a:off x="311700" y="654050"/>
            <a:ext cx="8520600" cy="3679343"/>
          </a:xfrm>
          <a:prstGeom prst="rect">
            <a:avLst/>
          </a:prstGeom>
        </p:spPr>
        <p:txBody>
          <a:bodyPr spcFirstLastPara="1" wrap="square" lIns="91425" tIns="91425" rIns="91425" bIns="91425" anchor="t" anchorCtr="0">
            <a:noAutofit/>
          </a:bodyPr>
          <a:lstStyle/>
          <a:p>
            <a:pPr marL="0" lvl="0" indent="0" algn="l" rtl="0">
              <a:buNone/>
            </a:pPr>
            <a:r>
              <a:rPr lang="ru-RU" sz="1400" dirty="0">
                <a:latin typeface="Economica" panose="020B0604020202020204" charset="0"/>
              </a:rPr>
              <a:t>Існуючі проблеми та потреби у сфері надання послуг для домашніх тварин:</a:t>
            </a:r>
          </a:p>
          <a:p>
            <a:pPr marL="285750" lvl="0" indent="-285750" algn="l" rtl="0">
              <a:buFont typeface="Arial" panose="020B0604020202020204" pitchFamily="34" charset="0"/>
              <a:buChar char="•"/>
            </a:pPr>
            <a:r>
              <a:rPr lang="ru-RU" sz="1400" dirty="0">
                <a:latin typeface="Economica" panose="020B0604020202020204" charset="0"/>
              </a:rPr>
              <a:t>відсутність централізованої платформи, що створює канал зв’язку між власниками тварин та надавачами послуг догляду для тварин;</a:t>
            </a:r>
          </a:p>
          <a:p>
            <a:pPr marL="285750" lvl="0" indent="-285750" algn="l" rtl="0">
              <a:buFont typeface="Arial" panose="020B0604020202020204" pitchFamily="34" charset="0"/>
              <a:buChar char="•"/>
            </a:pPr>
            <a:r>
              <a:rPr lang="ru-RU" sz="1400" dirty="0">
                <a:latin typeface="Economica" panose="020B0604020202020204" charset="0"/>
              </a:rPr>
              <a:t>швидкий та зручний пошук послуг, який необхідний власникам тварин для легкого знаходження надавачів послуг та необхідних послуг, з можливостями фільтрації та сортування, пошук за геолокацією;</a:t>
            </a:r>
          </a:p>
          <a:p>
            <a:pPr marL="285750" lvl="0" indent="-285750" algn="l" rtl="0">
              <a:buFont typeface="Arial" panose="020B0604020202020204" pitchFamily="34" charset="0"/>
              <a:buChar char="•"/>
            </a:pPr>
            <a:r>
              <a:rPr lang="ru-RU" sz="1400" dirty="0">
                <a:latin typeface="Economica" panose="020B0604020202020204" charset="0"/>
              </a:rPr>
              <a:t>просування власних послуг надавачами послуг серед клієнтів;</a:t>
            </a:r>
          </a:p>
          <a:p>
            <a:pPr marL="285750" lvl="0" indent="-285750" algn="l" rtl="0">
              <a:buFont typeface="Arial" panose="020B0604020202020204" pitchFamily="34" charset="0"/>
              <a:buChar char="•"/>
            </a:pPr>
            <a:r>
              <a:rPr lang="ru-RU" sz="1400" dirty="0">
                <a:latin typeface="Economica" panose="020B0604020202020204" charset="0"/>
              </a:rPr>
              <a:t>простий запис на послуги важливий для легкого та швидкого бронювання часу клієнтами (власниками тварин);</a:t>
            </a:r>
          </a:p>
          <a:p>
            <a:pPr marL="285750" lvl="0" indent="-285750" algn="l" rtl="0">
              <a:buFont typeface="Arial" panose="020B0604020202020204" pitchFamily="34" charset="0"/>
              <a:buChar char="•"/>
            </a:pPr>
            <a:r>
              <a:rPr lang="ru-RU" sz="1400" dirty="0">
                <a:latin typeface="Economica" panose="020B0604020202020204" charset="0"/>
              </a:rPr>
              <a:t>гнучке управління записом та розкладом важливе надавачам послуг для оптимізації та налаштування робочого часу;</a:t>
            </a:r>
          </a:p>
          <a:p>
            <a:pPr marL="285750" lvl="0" indent="-285750" algn="l" rtl="0">
              <a:buFont typeface="Arial" panose="020B0604020202020204" pitchFamily="34" charset="0"/>
              <a:buChar char="•"/>
            </a:pPr>
            <a:r>
              <a:rPr lang="ru-RU" sz="1400" dirty="0">
                <a:latin typeface="Economica" panose="020B0604020202020204" charset="0"/>
              </a:rPr>
              <a:t>розширення клієнтської бази для надавачів послуг є дуже важливим для подальшого росту репутації та бази постійних клієнтів;</a:t>
            </a:r>
          </a:p>
          <a:p>
            <a:pPr marL="285750" lvl="0" indent="-285750" algn="l" rtl="0">
              <a:buFont typeface="Arial" panose="020B0604020202020204" pitchFamily="34" charset="0"/>
              <a:buChar char="•"/>
            </a:pPr>
            <a:r>
              <a:rPr lang="ru-RU" sz="1400" dirty="0">
                <a:latin typeface="Economica" panose="020B0604020202020204" charset="0"/>
              </a:rPr>
              <a:t>просування власних послуг надавачами послуг серед клієнтів. </a:t>
            </a:r>
          </a:p>
          <a:p>
            <a:pPr marL="0" lvl="0" indent="0" algn="l" rtl="0">
              <a:buNone/>
            </a:pPr>
            <a:endParaRPr sz="1400" dirty="0">
              <a:latin typeface="Economica" panose="020B0604020202020204" charset="0"/>
            </a:endParaRPr>
          </a:p>
        </p:txBody>
      </p:sp>
      <p:pic>
        <p:nvPicPr>
          <p:cNvPr id="80" name="Google Shape;80;p15"/>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6B62475D-5E0B-A5AC-3922-2970FC56A64D}"/>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3</a:t>
            </a:fld>
            <a:endParaRPr lang="uk-UA"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a:extLst>
            <a:ext uri="{FF2B5EF4-FFF2-40B4-BE49-F238E27FC236}">
              <a16:creationId xmlns:a16="http://schemas.microsoft.com/office/drawing/2014/main" id="{45D886F4-C808-A3A8-9B07-CAAA478B5DF1}"/>
            </a:ext>
          </a:extLst>
        </p:cNvPr>
        <p:cNvGrpSpPr/>
        <p:nvPr/>
      </p:nvGrpSpPr>
      <p:grpSpPr>
        <a:xfrm>
          <a:off x="0" y="0"/>
          <a:ext cx="0" cy="0"/>
          <a:chOff x="0" y="0"/>
          <a:chExt cx="0" cy="0"/>
        </a:xfrm>
      </p:grpSpPr>
      <p:sp>
        <p:nvSpPr>
          <p:cNvPr id="78" name="Google Shape;78;p15">
            <a:extLst>
              <a:ext uri="{FF2B5EF4-FFF2-40B4-BE49-F238E27FC236}">
                <a16:creationId xmlns:a16="http://schemas.microsoft.com/office/drawing/2014/main" id="{F9B88D0B-F31B-46D6-5CDA-BCAFD70CBC84}"/>
              </a:ext>
            </a:extLst>
          </p:cNvPr>
          <p:cNvSpPr txBox="1">
            <a:spLocks noGrp="1"/>
          </p:cNvSpPr>
          <p:nvPr>
            <p:ph type="title"/>
          </p:nvPr>
        </p:nvSpPr>
        <p:spPr>
          <a:xfrm>
            <a:off x="311700" y="-124863"/>
            <a:ext cx="8520600" cy="831300"/>
          </a:xfrm>
          <a:prstGeom prst="rect">
            <a:avLst/>
          </a:prstGeom>
        </p:spPr>
        <p:txBody>
          <a:bodyPr spcFirstLastPara="1" wrap="square" lIns="91425" tIns="91425" rIns="91425" bIns="91425" anchor="b" anchorCtr="0">
            <a:normAutofit/>
          </a:bodyPr>
          <a:lstStyle/>
          <a:p>
            <a:pPr lvl="0"/>
            <a:r>
              <a:rPr lang="uk" sz="3200" dirty="0"/>
              <a:t>Аналіз існуючих рішень</a:t>
            </a:r>
            <a:endParaRPr sz="3200" dirty="0"/>
          </a:p>
        </p:txBody>
      </p:sp>
      <p:pic>
        <p:nvPicPr>
          <p:cNvPr id="80" name="Google Shape;80;p15">
            <a:extLst>
              <a:ext uri="{FF2B5EF4-FFF2-40B4-BE49-F238E27FC236}">
                <a16:creationId xmlns:a16="http://schemas.microsoft.com/office/drawing/2014/main" id="{3C18D1FD-DCC6-A487-7E40-BC86C44C89DD}"/>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AFFF2ECD-FA3D-D60E-07BF-3694EF483810}"/>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4</a:t>
            </a:fld>
            <a:endParaRPr lang="uk-UA" dirty="0"/>
          </a:p>
        </p:txBody>
      </p:sp>
      <p:graphicFrame>
        <p:nvGraphicFramePr>
          <p:cNvPr id="5" name="Table 4">
            <a:extLst>
              <a:ext uri="{FF2B5EF4-FFF2-40B4-BE49-F238E27FC236}">
                <a16:creationId xmlns:a16="http://schemas.microsoft.com/office/drawing/2014/main" id="{43A74674-19E3-D0CA-2276-7E2F4DCBC5DA}"/>
              </a:ext>
            </a:extLst>
          </p:cNvPr>
          <p:cNvGraphicFramePr>
            <a:graphicFrameLocks noGrp="1"/>
          </p:cNvGraphicFramePr>
          <p:nvPr>
            <p:extLst>
              <p:ext uri="{D42A27DB-BD31-4B8C-83A1-F6EECF244321}">
                <p14:modId xmlns:p14="http://schemas.microsoft.com/office/powerpoint/2010/main" val="2547243104"/>
              </p:ext>
            </p:extLst>
          </p:nvPr>
        </p:nvGraphicFramePr>
        <p:xfrm>
          <a:off x="1262644" y="743753"/>
          <a:ext cx="7569656" cy="4016484"/>
        </p:xfrm>
        <a:graphic>
          <a:graphicData uri="http://schemas.openxmlformats.org/drawingml/2006/table">
            <a:tbl>
              <a:tblPr/>
              <a:tblGrid>
                <a:gridCol w="4068715">
                  <a:extLst>
                    <a:ext uri="{9D8B030D-6E8A-4147-A177-3AD203B41FA5}">
                      <a16:colId xmlns:a16="http://schemas.microsoft.com/office/drawing/2014/main" val="1980346757"/>
                    </a:ext>
                  </a:extLst>
                </a:gridCol>
                <a:gridCol w="1214203">
                  <a:extLst>
                    <a:ext uri="{9D8B030D-6E8A-4147-A177-3AD203B41FA5}">
                      <a16:colId xmlns:a16="http://schemas.microsoft.com/office/drawing/2014/main" val="2733930583"/>
                    </a:ext>
                  </a:extLst>
                </a:gridCol>
                <a:gridCol w="1144393">
                  <a:extLst>
                    <a:ext uri="{9D8B030D-6E8A-4147-A177-3AD203B41FA5}">
                      <a16:colId xmlns:a16="http://schemas.microsoft.com/office/drawing/2014/main" val="3470113797"/>
                    </a:ext>
                  </a:extLst>
                </a:gridCol>
                <a:gridCol w="1142345">
                  <a:extLst>
                    <a:ext uri="{9D8B030D-6E8A-4147-A177-3AD203B41FA5}">
                      <a16:colId xmlns:a16="http://schemas.microsoft.com/office/drawing/2014/main" val="561662847"/>
                    </a:ext>
                  </a:extLst>
                </a:gridCol>
              </a:tblGrid>
              <a:tr h="484167">
                <a:tc>
                  <a:txBody>
                    <a:bodyPr/>
                    <a:lstStyle/>
                    <a:p>
                      <a:pPr algn="ctr" rtl="0" fontAlgn="t">
                        <a:buNone/>
                      </a:pPr>
                      <a:r>
                        <a:rPr lang="uk-UA" sz="1400" b="1" i="0" u="none" strike="noStrike" dirty="0">
                          <a:solidFill>
                            <a:srgbClr val="000000"/>
                          </a:solidFill>
                          <a:effectLst/>
                          <a:latin typeface="Poppins" panose="00000500000000000000" pitchFamily="2" charset="0"/>
                        </a:rPr>
                        <a:t>Показник</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1" i="0" u="none" strike="noStrike" dirty="0">
                          <a:solidFill>
                            <a:srgbClr val="000000"/>
                          </a:solidFill>
                          <a:effectLst/>
                          <a:latin typeface="Poppins" panose="00000500000000000000" pitchFamily="2" charset="0"/>
                        </a:rPr>
                        <a:t>Rover</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1" i="0" u="none" strike="noStrike">
                          <a:solidFill>
                            <a:srgbClr val="000000"/>
                          </a:solidFill>
                          <a:effectLst/>
                          <a:latin typeface="Poppins" panose="00000500000000000000" pitchFamily="2" charset="0"/>
                        </a:rPr>
                        <a:t>PetBacker</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1" i="0" u="none" strike="noStrike">
                          <a:solidFill>
                            <a:srgbClr val="000000"/>
                          </a:solidFill>
                          <a:effectLst/>
                          <a:latin typeface="Poppins" panose="00000500000000000000" pitchFamily="2" charset="0"/>
                        </a:rPr>
                        <a:t>ProPet Software</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2616432471"/>
                  </a:ext>
                </a:extLst>
              </a:tr>
              <a:tr h="303914">
                <a:tc>
                  <a:txBody>
                    <a:bodyPr/>
                    <a:lstStyle/>
                    <a:p>
                      <a:pPr rtl="0" fontAlgn="t">
                        <a:buNone/>
                      </a:pPr>
                      <a:r>
                        <a:rPr lang="uk-UA" sz="1400" b="0" i="0" u="none" strike="noStrike" dirty="0">
                          <a:solidFill>
                            <a:srgbClr val="000000"/>
                          </a:solidFill>
                          <a:effectLst/>
                          <a:latin typeface="Poppins" panose="00000500000000000000" pitchFamily="2" charset="0"/>
                        </a:rPr>
                        <a:t>Інтуїтивний інтерфейс</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extLst>
                  <a:ext uri="{0D108BD9-81ED-4DB2-BD59-A6C34878D82A}">
                    <a16:rowId xmlns:a16="http://schemas.microsoft.com/office/drawing/2014/main" val="3198905389"/>
                  </a:ext>
                </a:extLst>
              </a:tr>
              <a:tr h="303914">
                <a:tc>
                  <a:txBody>
                    <a:bodyPr/>
                    <a:lstStyle/>
                    <a:p>
                      <a:pPr rtl="0" fontAlgn="t">
                        <a:buNone/>
                      </a:pPr>
                      <a:r>
                        <a:rPr lang="uk-UA" sz="1400" b="0" i="0" u="none" strike="noStrike" dirty="0">
                          <a:solidFill>
                            <a:srgbClr val="000000"/>
                          </a:solidFill>
                          <a:effectLst/>
                          <a:latin typeface="Poppins" panose="00000500000000000000" pitchFamily="2" charset="0"/>
                        </a:rPr>
                        <a:t>Мобільний додаток</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extLst>
                  <a:ext uri="{0D108BD9-81ED-4DB2-BD59-A6C34878D82A}">
                    <a16:rowId xmlns:a16="http://schemas.microsoft.com/office/drawing/2014/main" val="1009849017"/>
                  </a:ext>
                </a:extLst>
              </a:tr>
              <a:tr h="303914">
                <a:tc>
                  <a:txBody>
                    <a:bodyPr/>
                    <a:lstStyle/>
                    <a:p>
                      <a:pPr rtl="0" fontAlgn="t">
                        <a:buNone/>
                      </a:pPr>
                      <a:r>
                        <a:rPr lang="uk-UA" sz="1400" b="0" i="0" u="none" strike="noStrike" dirty="0">
                          <a:solidFill>
                            <a:srgbClr val="000000"/>
                          </a:solidFill>
                          <a:effectLst/>
                          <a:latin typeface="Poppins" panose="00000500000000000000" pitchFamily="2" charset="0"/>
                        </a:rPr>
                        <a:t>Наявність інтерактивної карти</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extLst>
                  <a:ext uri="{0D108BD9-81ED-4DB2-BD59-A6C34878D82A}">
                    <a16:rowId xmlns:a16="http://schemas.microsoft.com/office/drawing/2014/main" val="3843544177"/>
                  </a:ext>
                </a:extLst>
              </a:tr>
              <a:tr h="303914">
                <a:tc>
                  <a:txBody>
                    <a:bodyPr/>
                    <a:lstStyle/>
                    <a:p>
                      <a:pPr rtl="0" fontAlgn="t">
                        <a:buNone/>
                      </a:pPr>
                      <a:r>
                        <a:rPr lang="uk-UA" sz="1400" b="0" i="0" u="none" strike="noStrike" dirty="0">
                          <a:solidFill>
                            <a:srgbClr val="000000"/>
                          </a:solidFill>
                          <a:effectLst/>
                          <a:latin typeface="Poppins" panose="00000500000000000000" pitchFamily="2" charset="0"/>
                        </a:rPr>
                        <a:t>Велика база виконавців</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extLst>
                  <a:ext uri="{0D108BD9-81ED-4DB2-BD59-A6C34878D82A}">
                    <a16:rowId xmlns:a16="http://schemas.microsoft.com/office/drawing/2014/main" val="1281445013"/>
                  </a:ext>
                </a:extLst>
              </a:tr>
              <a:tr h="303914">
                <a:tc>
                  <a:txBody>
                    <a:bodyPr/>
                    <a:lstStyle/>
                    <a:p>
                      <a:pPr rtl="0" fontAlgn="t">
                        <a:buNone/>
                      </a:pPr>
                      <a:r>
                        <a:rPr lang="uk-UA" sz="1400" b="0" i="0" u="none" strike="noStrike" dirty="0">
                          <a:solidFill>
                            <a:srgbClr val="000000"/>
                          </a:solidFill>
                          <a:effectLst/>
                          <a:latin typeface="Poppins" panose="00000500000000000000" pitchFamily="2" charset="0"/>
                        </a:rPr>
                        <a:t>Онлайн-бронювання</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extLst>
                  <a:ext uri="{0D108BD9-81ED-4DB2-BD59-A6C34878D82A}">
                    <a16:rowId xmlns:a16="http://schemas.microsoft.com/office/drawing/2014/main" val="2290169424"/>
                  </a:ext>
                </a:extLst>
              </a:tr>
              <a:tr h="390300">
                <a:tc>
                  <a:txBody>
                    <a:bodyPr/>
                    <a:lstStyle/>
                    <a:p>
                      <a:pPr rtl="0" fontAlgn="t">
                        <a:buNone/>
                      </a:pPr>
                      <a:r>
                        <a:rPr lang="uk-UA" sz="1400" b="0" i="0" u="none" strike="noStrike" dirty="0">
                          <a:solidFill>
                            <a:srgbClr val="000000"/>
                          </a:solidFill>
                          <a:effectLst/>
                          <a:latin typeface="Poppins" panose="00000500000000000000" pitchFamily="2" charset="0"/>
                        </a:rPr>
                        <a:t>Інтеграція з платіжними системами</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extLst>
                  <a:ext uri="{0D108BD9-81ED-4DB2-BD59-A6C34878D82A}">
                    <a16:rowId xmlns:a16="http://schemas.microsoft.com/office/drawing/2014/main" val="833856971"/>
                  </a:ext>
                </a:extLst>
              </a:tr>
              <a:tr h="390300">
                <a:tc>
                  <a:txBody>
                    <a:bodyPr/>
                    <a:lstStyle/>
                    <a:p>
                      <a:pPr rtl="0" fontAlgn="t">
                        <a:buNone/>
                      </a:pPr>
                      <a:r>
                        <a:rPr lang="uk-UA" sz="1400" b="0" i="0" u="none" strike="noStrike" dirty="0">
                          <a:solidFill>
                            <a:srgbClr val="000000"/>
                          </a:solidFill>
                          <a:effectLst/>
                          <a:latin typeface="Poppins" panose="00000500000000000000" pitchFamily="2" charset="0"/>
                        </a:rPr>
                        <a:t>Детальні бізнес-функції (аналітика, звітність)</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extLst>
                  <a:ext uri="{0D108BD9-81ED-4DB2-BD59-A6C34878D82A}">
                    <a16:rowId xmlns:a16="http://schemas.microsoft.com/office/drawing/2014/main" val="2808571963"/>
                  </a:ext>
                </a:extLst>
              </a:tr>
              <a:tr h="303914">
                <a:tc>
                  <a:txBody>
                    <a:bodyPr/>
                    <a:lstStyle/>
                    <a:p>
                      <a:pPr rtl="0" fontAlgn="t">
                        <a:buNone/>
                      </a:pPr>
                      <a:r>
                        <a:rPr lang="uk-UA" sz="1400" b="0" i="0" u="none" strike="noStrike" dirty="0">
                          <a:solidFill>
                            <a:srgbClr val="000000"/>
                          </a:solidFill>
                          <a:effectLst/>
                          <a:latin typeface="Poppins" panose="00000500000000000000" pitchFamily="2" charset="0"/>
                        </a:rPr>
                        <a:t>Простота використання</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extLst>
                  <a:ext uri="{0D108BD9-81ED-4DB2-BD59-A6C34878D82A}">
                    <a16:rowId xmlns:a16="http://schemas.microsoft.com/office/drawing/2014/main" val="3102910815"/>
                  </a:ext>
                </a:extLst>
              </a:tr>
              <a:tr h="390300">
                <a:tc>
                  <a:txBody>
                    <a:bodyPr/>
                    <a:lstStyle/>
                    <a:p>
                      <a:pPr rtl="0" fontAlgn="t">
                        <a:buNone/>
                      </a:pPr>
                      <a:r>
                        <a:rPr lang="ru-RU" sz="1400" b="0" i="0" u="none" strike="noStrike" dirty="0">
                          <a:solidFill>
                            <a:srgbClr val="000000"/>
                          </a:solidFill>
                          <a:effectLst/>
                          <a:latin typeface="Poppins" panose="00000500000000000000" pitchFamily="2" charset="0"/>
                        </a:rPr>
                        <a:t>Географічна доступність (зокрема в Україні)</a:t>
                      </a:r>
                      <a:endParaRPr lang="ru-RU"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extLst>
                  <a:ext uri="{0D108BD9-81ED-4DB2-BD59-A6C34878D82A}">
                    <a16:rowId xmlns:a16="http://schemas.microsoft.com/office/drawing/2014/main" val="1135251706"/>
                  </a:ext>
                </a:extLst>
              </a:tr>
              <a:tr h="303914">
                <a:tc>
                  <a:txBody>
                    <a:bodyPr/>
                    <a:lstStyle/>
                    <a:p>
                      <a:pPr rtl="0" fontAlgn="t">
                        <a:buNone/>
                      </a:pPr>
                      <a:r>
                        <a:rPr lang="uk-UA" sz="1400" b="0" i="0" u="none" strike="noStrike" dirty="0">
                          <a:solidFill>
                            <a:srgbClr val="000000"/>
                          </a:solidFill>
                          <a:effectLst/>
                          <a:latin typeface="Poppins" panose="00000500000000000000" pitchFamily="2" charset="0"/>
                        </a:rPr>
                        <a:t>Вартість для малого бізнесу</a:t>
                      </a:r>
                      <a:endParaRPr lang="uk-UA"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a:solidFill>
                            <a:srgbClr val="000000"/>
                          </a:solidFill>
                          <a:effectLst/>
                          <a:latin typeface="Poppins" panose="00000500000000000000" pitchFamily="2" charset="0"/>
                        </a:rPr>
                        <a:t>+</a:t>
                      </a:r>
                      <a:endParaRPr lang="en-US" sz="240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D9EAD3"/>
                    </a:solidFill>
                  </a:tcPr>
                </a:tc>
                <a:tc>
                  <a:txBody>
                    <a:bodyPr/>
                    <a:lstStyle/>
                    <a:p>
                      <a:pPr algn="ctr" rtl="0" fontAlgn="t">
                        <a:buNone/>
                      </a:pPr>
                      <a:r>
                        <a:rPr lang="en-US" sz="1400" b="0" i="0" u="none" strike="noStrike" dirty="0">
                          <a:solidFill>
                            <a:srgbClr val="000000"/>
                          </a:solidFill>
                          <a:effectLst/>
                          <a:latin typeface="Poppins" panose="00000500000000000000" pitchFamily="2" charset="0"/>
                        </a:rPr>
                        <a:t>–</a:t>
                      </a:r>
                      <a:endParaRPr lang="en-US" sz="2400" dirty="0">
                        <a:effectLst/>
                      </a:endParaRPr>
                    </a:p>
                  </a:txBody>
                  <a:tcPr marL="57834" marR="57834" marT="57834" marB="5783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F4CCCC"/>
                    </a:solidFill>
                  </a:tcPr>
                </a:tc>
                <a:extLst>
                  <a:ext uri="{0D108BD9-81ED-4DB2-BD59-A6C34878D82A}">
                    <a16:rowId xmlns:a16="http://schemas.microsoft.com/office/drawing/2014/main" val="2256176883"/>
                  </a:ext>
                </a:extLst>
              </a:tr>
            </a:tbl>
          </a:graphicData>
        </a:graphic>
      </p:graphicFrame>
      <p:sp>
        <p:nvSpPr>
          <p:cNvPr id="6" name="Rectangle 1">
            <a:extLst>
              <a:ext uri="{FF2B5EF4-FFF2-40B4-BE49-F238E27FC236}">
                <a16:creationId xmlns:a16="http://schemas.microsoft.com/office/drawing/2014/main" id="{14E9F19F-9476-F145-1D9E-88DB6DDFC1F6}"/>
              </a:ext>
            </a:extLst>
          </p:cNvPr>
          <p:cNvSpPr>
            <a:spLocks noChangeArrowheads="1"/>
          </p:cNvSpPr>
          <p:nvPr/>
        </p:nvSpPr>
        <p:spPr bwMode="auto">
          <a:xfrm>
            <a:off x="2505074" y="1225549"/>
            <a:ext cx="13433853" cy="3860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674541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311700" y="-186276"/>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Постановка задачі та опис системи</a:t>
            </a:r>
            <a:endParaRPr sz="3200" dirty="0"/>
          </a:p>
        </p:txBody>
      </p:sp>
      <p:sp>
        <p:nvSpPr>
          <p:cNvPr id="86" name="Google Shape;86;p16"/>
          <p:cNvSpPr txBox="1">
            <a:spLocks noGrp="1"/>
          </p:cNvSpPr>
          <p:nvPr>
            <p:ph type="body" idx="1"/>
          </p:nvPr>
        </p:nvSpPr>
        <p:spPr>
          <a:xfrm>
            <a:off x="311700" y="900994"/>
            <a:ext cx="8520600" cy="3458506"/>
          </a:xfrm>
          <a:prstGeom prst="rect">
            <a:avLst/>
          </a:prstGeom>
        </p:spPr>
        <p:txBody>
          <a:bodyPr spcFirstLastPara="1" wrap="square" lIns="91425" tIns="91425" rIns="91425" bIns="91425" anchor="t" anchorCtr="0">
            <a:normAutofit fontScale="92500" lnSpcReduction="20000"/>
          </a:bodyPr>
          <a:lstStyle/>
          <a:p>
            <a:pPr marL="114300" indent="0">
              <a:buNone/>
            </a:pPr>
            <a:r>
              <a:rPr lang="uk-UA" dirty="0">
                <a:latin typeface="Economica" panose="020B0604020202020204" charset="0"/>
              </a:rPr>
              <a:t>Необхідно розробити програмну систему, що слугує каналом зв’язку між власниками тварин, які шукають якісні послуги догляду для свої тварин, та надавачів послуг, що прагнуть працювати, розширювати клієнтську базу та просувати свої послуги. </a:t>
            </a:r>
          </a:p>
          <a:p>
            <a:pPr marL="114300" indent="0">
              <a:buNone/>
            </a:pPr>
            <a:r>
              <a:rPr lang="uk-UA" dirty="0">
                <a:latin typeface="Economica" panose="020B0604020202020204" charset="0"/>
              </a:rPr>
              <a:t>Функціонал:</a:t>
            </a:r>
          </a:p>
          <a:p>
            <a:pPr>
              <a:buFont typeface="Arial" panose="020B0604020202020204" pitchFamily="34" charset="0"/>
              <a:buChar char="•"/>
            </a:pPr>
            <a:r>
              <a:rPr lang="uk-UA" dirty="0">
                <a:latin typeface="Economica" panose="020B0604020202020204" charset="0"/>
              </a:rPr>
              <a:t>реєстрація та управління профілями користувачів різних типів (власники тварин, надавачі послуг, салони);</a:t>
            </a:r>
          </a:p>
          <a:p>
            <a:pPr>
              <a:buFont typeface="Arial" panose="020B0604020202020204" pitchFamily="34" charset="0"/>
              <a:buChar char="•"/>
            </a:pPr>
            <a:r>
              <a:rPr lang="uk-UA" dirty="0">
                <a:latin typeface="Economica" panose="020B0604020202020204" charset="0"/>
              </a:rPr>
              <a:t>пошук послуг догляду за тваринами за різними критеріями (місто, рейтинг, ціна, назва, теги);</a:t>
            </a:r>
          </a:p>
          <a:p>
            <a:pPr>
              <a:buFont typeface="Arial" panose="020B0604020202020204" pitchFamily="34" charset="0"/>
              <a:buChar char="•"/>
            </a:pPr>
            <a:r>
              <a:rPr lang="uk-UA" dirty="0">
                <a:latin typeface="Economica" panose="020B0604020202020204" charset="0"/>
              </a:rPr>
              <a:t>створення послуг надавачами послуг для гнучкого формування розкладу;</a:t>
            </a:r>
          </a:p>
          <a:p>
            <a:pPr>
              <a:buFont typeface="Arial" panose="020B0604020202020204" pitchFamily="34" charset="0"/>
              <a:buChar char="•"/>
            </a:pPr>
            <a:r>
              <a:rPr lang="uk-UA" dirty="0">
                <a:latin typeface="Economica" panose="020B0604020202020204" charset="0"/>
              </a:rPr>
              <a:t>запис на надання послуг;</a:t>
            </a:r>
          </a:p>
          <a:p>
            <a:pPr>
              <a:buFont typeface="Arial" panose="020B0604020202020204" pitchFamily="34" charset="0"/>
              <a:buChar char="•"/>
            </a:pPr>
            <a:r>
              <a:rPr lang="uk-UA" dirty="0">
                <a:latin typeface="Economica" panose="020B0604020202020204" charset="0"/>
              </a:rPr>
              <a:t>керування розкладом надавачів послуг та салонів;</a:t>
            </a:r>
          </a:p>
          <a:p>
            <a:pPr>
              <a:buFont typeface="Arial" panose="020B0604020202020204" pitchFamily="34" charset="0"/>
              <a:buChar char="•"/>
            </a:pPr>
            <a:r>
              <a:rPr lang="uk-UA" dirty="0">
                <a:latin typeface="Economica" panose="020B0604020202020204" charset="0"/>
              </a:rPr>
              <a:t>формування та управління відгуками користувачів</a:t>
            </a:r>
            <a:endParaRPr lang="en-US" dirty="0">
              <a:latin typeface="Economica" panose="020B0604020202020204" charset="0"/>
            </a:endParaRPr>
          </a:p>
        </p:txBody>
      </p:sp>
      <p:pic>
        <p:nvPicPr>
          <p:cNvPr id="87" name="Google Shape;87;p16"/>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723D9805-068E-FE7E-BC9A-0C410D68B73B}"/>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5</a:t>
            </a:fld>
            <a:endParaRPr lang="uk-UA"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102E4-35A5-5A99-DD48-6E418929E079}"/>
              </a:ext>
            </a:extLst>
          </p:cNvPr>
          <p:cNvSpPr>
            <a:spLocks noGrp="1"/>
          </p:cNvSpPr>
          <p:nvPr>
            <p:ph type="title"/>
          </p:nvPr>
        </p:nvSpPr>
        <p:spPr>
          <a:xfrm>
            <a:off x="311700" y="67569"/>
            <a:ext cx="8520600" cy="831300"/>
          </a:xfrm>
        </p:spPr>
        <p:txBody>
          <a:bodyPr>
            <a:normAutofit/>
          </a:bodyPr>
          <a:lstStyle/>
          <a:p>
            <a:r>
              <a:rPr lang="uk-UA" sz="3200" dirty="0"/>
              <a:t>Функціонал</a:t>
            </a:r>
            <a:r>
              <a:rPr lang="uk-UA" dirty="0"/>
              <a:t> </a:t>
            </a:r>
            <a:r>
              <a:rPr lang="uk-UA" sz="3200" dirty="0"/>
              <a:t>надавача послуг</a:t>
            </a:r>
            <a:endParaRPr lang="en-US" dirty="0"/>
          </a:p>
        </p:txBody>
      </p:sp>
      <p:pic>
        <p:nvPicPr>
          <p:cNvPr id="2050" name="Picture 2">
            <a:extLst>
              <a:ext uri="{FF2B5EF4-FFF2-40B4-BE49-F238E27FC236}">
                <a16:creationId xmlns:a16="http://schemas.microsoft.com/office/drawing/2014/main" id="{13EE6530-618C-6532-AEA0-AC3B2360D2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4071" y="853713"/>
            <a:ext cx="6562195" cy="4109299"/>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87;p16"/>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5" name="TextBox 4">
            <a:extLst>
              <a:ext uri="{FF2B5EF4-FFF2-40B4-BE49-F238E27FC236}">
                <a16:creationId xmlns:a16="http://schemas.microsoft.com/office/drawing/2014/main" id="{723D9805-068E-FE7E-BC9A-0C410D68B73B}"/>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6</a:t>
            </a:fld>
            <a:endParaRPr lang="uk-UA" dirty="0"/>
          </a:p>
        </p:txBody>
      </p:sp>
    </p:spTree>
    <p:extLst>
      <p:ext uri="{BB962C8B-B14F-4D97-AF65-F5344CB8AC3E}">
        <p14:creationId xmlns:p14="http://schemas.microsoft.com/office/powerpoint/2010/main" val="3962682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156A-D597-9794-90C3-536FD95BD5C3}"/>
              </a:ext>
            </a:extLst>
          </p:cNvPr>
          <p:cNvSpPr>
            <a:spLocks noGrp="1"/>
          </p:cNvSpPr>
          <p:nvPr>
            <p:ph type="title"/>
          </p:nvPr>
        </p:nvSpPr>
        <p:spPr>
          <a:xfrm>
            <a:off x="311700" y="272800"/>
            <a:ext cx="8520600" cy="582950"/>
          </a:xfrm>
        </p:spPr>
        <p:txBody>
          <a:bodyPr>
            <a:noAutofit/>
          </a:bodyPr>
          <a:lstStyle/>
          <a:p>
            <a:r>
              <a:rPr lang="ru-RU" sz="3200" dirty="0"/>
              <a:t>Функціонал організації та власника тварин</a:t>
            </a:r>
            <a:endParaRPr lang="en-US" sz="3200" dirty="0"/>
          </a:p>
        </p:txBody>
      </p:sp>
      <p:pic>
        <p:nvPicPr>
          <p:cNvPr id="3074" name="Picture 2">
            <a:extLst>
              <a:ext uri="{FF2B5EF4-FFF2-40B4-BE49-F238E27FC236}">
                <a16:creationId xmlns:a16="http://schemas.microsoft.com/office/drawing/2014/main" id="{78E8D89C-7DAA-A48A-B7ED-F59EB15C3F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700" y="919688"/>
            <a:ext cx="8107680" cy="3924342"/>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87;p16"/>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5" name="TextBox 4">
            <a:extLst>
              <a:ext uri="{FF2B5EF4-FFF2-40B4-BE49-F238E27FC236}">
                <a16:creationId xmlns:a16="http://schemas.microsoft.com/office/drawing/2014/main" id="{723D9805-068E-FE7E-BC9A-0C410D68B73B}"/>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7</a:t>
            </a:fld>
            <a:endParaRPr lang="uk-UA" dirty="0"/>
          </a:p>
        </p:txBody>
      </p:sp>
    </p:spTree>
    <p:extLst>
      <p:ext uri="{BB962C8B-B14F-4D97-AF65-F5344CB8AC3E}">
        <p14:creationId xmlns:p14="http://schemas.microsoft.com/office/powerpoint/2010/main" val="1481113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311700" y="-148309"/>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Вибір технологій розробки </a:t>
            </a:r>
            <a:endParaRPr sz="3200" dirty="0"/>
          </a:p>
        </p:txBody>
      </p:sp>
      <p:pic>
        <p:nvPicPr>
          <p:cNvPr id="94" name="Google Shape;94;p17"/>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A343E912-C721-1128-5F72-D9BB9BCF5CCA}"/>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8</a:t>
            </a:fld>
            <a:endParaRPr lang="uk-UA" dirty="0"/>
          </a:p>
        </p:txBody>
      </p:sp>
      <p:pic>
        <p:nvPicPr>
          <p:cNvPr id="4098" name="Picture 2">
            <a:extLst>
              <a:ext uri="{FF2B5EF4-FFF2-40B4-BE49-F238E27FC236}">
                <a16:creationId xmlns:a16="http://schemas.microsoft.com/office/drawing/2014/main" id="{6AB7733C-E791-1D3B-7ADB-08152AC239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800" y="953412"/>
            <a:ext cx="7910286" cy="3806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268925" y="349659"/>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uk" sz="3200" dirty="0"/>
              <a:t>Архітектура створенного програмного забезпечення</a:t>
            </a:r>
            <a:endParaRPr sz="3200" dirty="0"/>
          </a:p>
        </p:txBody>
      </p:sp>
      <p:sp>
        <p:nvSpPr>
          <p:cNvPr id="100" name="Google Shape;100;p18"/>
          <p:cNvSpPr txBox="1">
            <a:spLocks noGrp="1"/>
          </p:cNvSpPr>
          <p:nvPr>
            <p:ph type="body" idx="1"/>
          </p:nvPr>
        </p:nvSpPr>
        <p:spPr>
          <a:xfrm>
            <a:off x="354475" y="1148362"/>
            <a:ext cx="3757944" cy="3358827"/>
          </a:xfrm>
          <a:prstGeom prst="rect">
            <a:avLst/>
          </a:prstGeom>
        </p:spPr>
        <p:txBody>
          <a:bodyPr spcFirstLastPara="1" wrap="square" lIns="91425" tIns="91425" rIns="91425" bIns="91425" anchor="t" anchorCtr="0">
            <a:normAutofit fontScale="85000" lnSpcReduction="20000"/>
          </a:bodyPr>
          <a:lstStyle/>
          <a:p>
            <a:pPr marL="0" lvl="0" indent="0" algn="l" rtl="0">
              <a:buNone/>
            </a:pPr>
            <a:r>
              <a:rPr lang="uk-UA" dirty="0">
                <a:latin typeface="Economica" panose="020B0604020202020204" charset="0"/>
              </a:rPr>
              <a:t>Програмна система складається з двох частин: серверної та клієнтської.</a:t>
            </a:r>
          </a:p>
          <a:p>
            <a:pPr marL="0" lvl="0" indent="0" algn="l" rtl="0">
              <a:buNone/>
            </a:pPr>
            <a:r>
              <a:rPr lang="uk-UA" dirty="0">
                <a:latin typeface="Economica" panose="020B0604020202020204" charset="0"/>
              </a:rPr>
              <a:t>Принцип взаємодії частин системи наступний: клієнтська частина обробляє дії користувача, при потребі отримання чи обробки даних робить </a:t>
            </a:r>
            <a:r>
              <a:rPr lang="en-US" dirty="0">
                <a:latin typeface="Economica" panose="020B0604020202020204" charset="0"/>
              </a:rPr>
              <a:t>HTTP-</a:t>
            </a:r>
            <a:r>
              <a:rPr lang="uk-UA" dirty="0">
                <a:latin typeface="Economica" panose="020B0604020202020204" charset="0"/>
              </a:rPr>
              <a:t>запити до серверної частини. Серверна частина отримує запит та надає відповідні дані чи обробляє вхідні дані. Таким чином, серверна частина пов’язана та працює з базою даних, а клієнтська частина взаємодіє з серверною для отримання чи обробки даних, які необхідні користувачеві.</a:t>
            </a:r>
          </a:p>
          <a:p>
            <a:pPr marL="0" lvl="0" indent="0" algn="l" rtl="0">
              <a:spcBef>
                <a:spcPts val="1500"/>
              </a:spcBef>
              <a:spcAft>
                <a:spcPts val="1200"/>
              </a:spcAft>
              <a:buNone/>
            </a:pPr>
            <a:endParaRPr dirty="0">
              <a:latin typeface="Economica" panose="020B0604020202020204" charset="0"/>
            </a:endParaRPr>
          </a:p>
        </p:txBody>
      </p:sp>
      <p:pic>
        <p:nvPicPr>
          <p:cNvPr id="101" name="Google Shape;101;p18"/>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12A55726-B906-08A2-C43F-1B00FCF5F354}"/>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9</a:t>
            </a:fld>
            <a:endParaRPr lang="uk-UA" dirty="0"/>
          </a:p>
        </p:txBody>
      </p:sp>
      <p:pic>
        <p:nvPicPr>
          <p:cNvPr id="5122" name="Picture 2">
            <a:extLst>
              <a:ext uri="{FF2B5EF4-FFF2-40B4-BE49-F238E27FC236}">
                <a16:creationId xmlns:a16="http://schemas.microsoft.com/office/drawing/2014/main" id="{A95EC7A8-89EF-F8EB-B8BE-610E8F1F52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7969" y="1089378"/>
            <a:ext cx="4358664" cy="30607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Шаблон презентації кваліфікаційної роботи магістрів">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Шаблон презентації кваліфікаційної роботи магістрів" id="{72E840FA-3155-46C9-BB37-701E4C9B1C67}" vid="{DC416FE5-D050-4603-AD75-8F49A0CCCB6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Шаблон презентації до кв_р_бакалавра-2025</Template>
  <TotalTime>1258</TotalTime>
  <Words>1001</Words>
  <Application>Microsoft Office PowerPoint</Application>
  <PresentationFormat>Экран (16:9)</PresentationFormat>
  <Paragraphs>149</Paragraphs>
  <Slides>17</Slides>
  <Notes>14</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17</vt:i4>
      </vt:variant>
    </vt:vector>
  </HeadingPairs>
  <TitlesOfParts>
    <vt:vector size="22" baseType="lpstr">
      <vt:lpstr>Arial</vt:lpstr>
      <vt:lpstr>Open Sans</vt:lpstr>
      <vt:lpstr>Poppins</vt:lpstr>
      <vt:lpstr>Economica</vt:lpstr>
      <vt:lpstr>Шаблон презентації кваліфікаційної роботи магістрів</vt:lpstr>
      <vt:lpstr>Програмна система для пошуку та отримання послуг догляду за тваринами </vt:lpstr>
      <vt:lpstr>Мета роботи</vt:lpstr>
      <vt:lpstr>Аналіз проблеми  </vt:lpstr>
      <vt:lpstr>Аналіз існуючих рішень</vt:lpstr>
      <vt:lpstr>Постановка задачі та опис системи</vt:lpstr>
      <vt:lpstr>Функціонал надавача послуг</vt:lpstr>
      <vt:lpstr>Функціонал організації та власника тварин</vt:lpstr>
      <vt:lpstr>Вибір технологій розробки </vt:lpstr>
      <vt:lpstr>Архітектура створенного програмного забезпечення</vt:lpstr>
      <vt:lpstr>Архітектура створенного програмного забезпечення</vt:lpstr>
      <vt:lpstr>Алгоритм формування вільних слотів</vt:lpstr>
      <vt:lpstr>Визначення вільних слотів для запису</vt:lpstr>
      <vt:lpstr>Інтерфейс користувача </vt:lpstr>
      <vt:lpstr>Тестування</vt:lpstr>
      <vt:lpstr>Тестування</vt:lpstr>
      <vt:lpstr>Публікація результатів </vt:lpstr>
      <vt:lpstr>Підсумки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Програмна система для пошуку та отримання послуг догляду за тваринами </dc:title>
  <dc:creator>Anastasia Lulakova</dc:creator>
  <cp:lastModifiedBy>UserHome</cp:lastModifiedBy>
  <cp:revision>3</cp:revision>
  <dcterms:created xsi:type="dcterms:W3CDTF">2025-05-30T09:09:29Z</dcterms:created>
  <dcterms:modified xsi:type="dcterms:W3CDTF">2025-06-01T18:01:59Z</dcterms:modified>
</cp:coreProperties>
</file>